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751012" y="1300786"/>
            <a:ext cx="8689976" cy="81135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Technik ekonomista </a:t>
            </a:r>
            <a:r>
              <a:rPr lang="pl-PL" dirty="0"/>
              <a:t>dla kogo?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751012" y="2279563"/>
            <a:ext cx="8689976" cy="965914"/>
          </a:xfrm>
        </p:spPr>
        <p:txBody>
          <a:bodyPr>
            <a:normAutofit fontScale="92500"/>
          </a:bodyPr>
          <a:lstStyle/>
          <a:p>
            <a:r>
              <a:rPr lang="pl-PL" dirty="0">
                <a:solidFill>
                  <a:srgbClr val="7030A0"/>
                </a:solidFill>
              </a:rPr>
              <a:t>Zawód technik ekonomista należy do grupy zawodów, w których bardzo ważne są relacje między ludźmi</a:t>
            </a:r>
            <a:r>
              <a:rPr lang="pl-PL" dirty="0" smtClean="0">
                <a:solidFill>
                  <a:srgbClr val="7030A0"/>
                </a:solidFill>
              </a:rPr>
              <a:t>.</a:t>
            </a:r>
          </a:p>
          <a:p>
            <a:endParaRPr lang="pl-PL" dirty="0">
              <a:solidFill>
                <a:srgbClr val="7030A0"/>
              </a:solidFill>
            </a:endParaRPr>
          </a:p>
          <a:p>
            <a:endParaRPr lang="pl-PL" dirty="0"/>
          </a:p>
        </p:txBody>
      </p:sp>
      <p:pic>
        <p:nvPicPr>
          <p:cNvPr id="4" name="Google Shape;71;p15"/>
          <p:cNvPicPr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34851" y="2794715"/>
            <a:ext cx="2149585" cy="2859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70;p15"/>
          <p:cNvPicPr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4380" y="3412903"/>
            <a:ext cx="5209169" cy="29621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7235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4958035"/>
          </a:xfrm>
        </p:spPr>
        <p:txBody>
          <a:bodyPr>
            <a:normAutofit fontScale="90000"/>
          </a:bodyPr>
          <a:lstStyle/>
          <a:p>
            <a:pPr algn="l"/>
            <a:r>
              <a:rPr lang="pl-PL" b="1" dirty="0"/>
              <a:t>Jaka jest specyfikacja środowiska pracy technika ekonomisty</a:t>
            </a:r>
            <a:r>
              <a:rPr lang="pl-PL" b="1" dirty="0" smtClean="0"/>
              <a:t>?</a:t>
            </a:r>
            <a:br>
              <a:rPr lang="pl-PL" b="1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sz="3100" dirty="0">
                <a:solidFill>
                  <a:srgbClr val="7030A0"/>
                </a:solidFill>
              </a:rPr>
              <a:t>praca ekonomisty jest typową pracą biurową, w której większość czasu spędza się za biurkiem lub przed </a:t>
            </a:r>
            <a:r>
              <a:rPr lang="pl-PL" sz="3100" dirty="0" smtClean="0">
                <a:solidFill>
                  <a:srgbClr val="7030A0"/>
                </a:solidFill>
              </a:rPr>
              <a:t>komputerem </a:t>
            </a:r>
            <a:br>
              <a:rPr lang="pl-PL" sz="3100" dirty="0" smtClean="0">
                <a:solidFill>
                  <a:srgbClr val="7030A0"/>
                </a:solidFill>
              </a:rPr>
            </a:br>
            <a:r>
              <a:rPr lang="pl-PL" sz="3100" dirty="0" smtClean="0">
                <a:solidFill>
                  <a:srgbClr val="7030A0"/>
                </a:solidFill>
              </a:rPr>
              <a:t/>
            </a:r>
            <a:br>
              <a:rPr lang="pl-PL" sz="3100" dirty="0" smtClean="0">
                <a:solidFill>
                  <a:srgbClr val="7030A0"/>
                </a:solidFill>
              </a:rPr>
            </a:br>
            <a:r>
              <a:rPr lang="pl-PL" sz="3100" dirty="0" smtClean="0">
                <a:solidFill>
                  <a:srgbClr val="7030A0"/>
                </a:solidFill>
              </a:rPr>
              <a:t>praca </a:t>
            </a:r>
            <a:r>
              <a:rPr lang="pl-PL" sz="3100" dirty="0">
                <a:solidFill>
                  <a:srgbClr val="7030A0"/>
                </a:solidFill>
              </a:rPr>
              <a:t>ma głównie charakter indywidualny i samodzielny, wymaga jednak kontaktu z klientami i współpracownikami. </a:t>
            </a:r>
            <a:r>
              <a:rPr lang="pl-PL" sz="3100" dirty="0"/>
              <a:t/>
            </a:r>
            <a:br>
              <a:rPr lang="pl-PL" sz="3100" dirty="0"/>
            </a:br>
            <a:endParaRPr lang="pl-PL" sz="3100" dirty="0"/>
          </a:p>
        </p:txBody>
      </p:sp>
    </p:spTree>
    <p:extLst>
      <p:ext uri="{BB962C8B-B14F-4D97-AF65-F5344CB8AC3E}">
        <p14:creationId xmlns:p14="http://schemas.microsoft.com/office/powerpoint/2010/main" val="2886862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034862" y="167425"/>
            <a:ext cx="7109138" cy="2536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Czym zajmuje się technik ekonomista?</a:t>
            </a:r>
            <a:endParaRPr lang="pl-PL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Zadania zawodowe:</a:t>
            </a:r>
            <a:endParaRPr lang="pl-PL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prowadzenie oraz planowanie działalności gospodarczej,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opracowywanie oraz wykonywanie analiz finansowych ,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prowadzenie rozliczeń podatkowych,    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prowadzenie spraw kadrowo-płacowych, 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Google Shape;91;p17"/>
          <p:cNvPicPr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98026" y="2865404"/>
            <a:ext cx="4114143" cy="34806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2243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313645" y="296214"/>
            <a:ext cx="9362941" cy="4762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Możliwości zatrudnienia</a:t>
            </a:r>
            <a:r>
              <a:rPr lang="pl-PL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pl-PL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8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firmy </a:t>
            </a:r>
            <a:r>
              <a:rPr lang="pl-PL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produkcyjne          </a:t>
            </a:r>
            <a:r>
              <a:rPr lang="pl-PL" sz="2800" dirty="0" smtClean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handlowe </a:t>
            </a:r>
            <a:r>
              <a:rPr lang="pl-PL" sz="28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usługowe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pl-PL" sz="2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biura księgowe</a:t>
            </a:r>
            <a:r>
              <a:rPr lang="pl-PL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      </a:t>
            </a:r>
            <a:r>
              <a:rPr lang="pl-PL" sz="28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pl-PL" sz="2800" dirty="0">
                <a:solidFill>
                  <a:srgbClr val="FF0066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towarzystwa ubezpieczeniowe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800" dirty="0">
                <a:solidFill>
                  <a:srgbClr val="92D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urzędy </a:t>
            </a:r>
            <a:r>
              <a:rPr lang="pl-PL" sz="2800" dirty="0" smtClean="0">
                <a:solidFill>
                  <a:srgbClr val="92D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administracji                         </a:t>
            </a:r>
            <a:r>
              <a:rPr lang="pl-PL" sz="2800" dirty="0">
                <a:solidFill>
                  <a:srgbClr val="7030A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biura maklerskie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800" dirty="0">
                <a:solidFill>
                  <a:schemeClr val="accent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stowarzyszenia i </a:t>
            </a:r>
            <a:r>
              <a:rPr lang="pl-PL" sz="2800" dirty="0" smtClean="0">
                <a:solidFill>
                  <a:schemeClr val="accent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fundacje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8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urzędy </a:t>
            </a:r>
            <a:r>
              <a:rPr lang="pl-PL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skarbowe         </a:t>
            </a:r>
            <a:r>
              <a:rPr lang="pl-PL" sz="28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</a:t>
            </a:r>
            <a:r>
              <a:rPr lang="pl-PL" sz="28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sekretariaty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36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własna firma</a:t>
            </a:r>
            <a:endParaRPr lang="pl-PL" sz="3600" dirty="0">
              <a:solidFill>
                <a:srgbClr val="FF000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732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960091" y="388421"/>
            <a:ext cx="5524847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Prace powierzane ekonomiście:</a:t>
            </a:r>
            <a:endParaRPr lang="pl-PL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Google Shape;122;p19"/>
          <p:cNvPicPr/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211" y="1295293"/>
            <a:ext cx="4035045" cy="2989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24;p19"/>
          <p:cNvPicPr/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246" y="4378815"/>
            <a:ext cx="2807393" cy="22860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rostokąt 5"/>
          <p:cNvSpPr/>
          <p:nvPr/>
        </p:nvSpPr>
        <p:spPr>
          <a:xfrm>
            <a:off x="927279" y="1838308"/>
            <a:ext cx="6280931" cy="5616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pl-PL" sz="2400" dirty="0"/>
              <a:t>prowadzeniem gospodarki </a:t>
            </a:r>
            <a:r>
              <a:rPr lang="pl-PL" sz="2400" dirty="0" smtClean="0"/>
              <a:t>materiałowej, sekretariatu, rozliczeń </a:t>
            </a:r>
            <a:r>
              <a:rPr lang="pl-PL" sz="2400" dirty="0"/>
              <a:t>z kontrahentami </a:t>
            </a:r>
            <a:r>
              <a:rPr lang="pl-PL" sz="2400" dirty="0" smtClean="0"/>
              <a:t>                         i </a:t>
            </a:r>
            <a:r>
              <a:rPr lang="pl-PL" sz="2400" dirty="0"/>
              <a:t>instytucjami, w tym również z tytułu </a:t>
            </a:r>
            <a:r>
              <a:rPr lang="pl-PL" sz="2400" dirty="0" smtClean="0"/>
              <a:t>podatków,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pl-PL" sz="2400" dirty="0"/>
              <a:t>fakturowaniem transakcji</a:t>
            </a:r>
            <a:r>
              <a:rPr lang="pl-PL" sz="2400" dirty="0" smtClean="0"/>
              <a:t> </a:t>
            </a:r>
            <a:endParaRPr lang="pl-PL" sz="2400" dirty="0"/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pl-PL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komórkach:</a:t>
            </a:r>
          </a:p>
          <a:p>
            <a:r>
              <a:rPr lang="pl-PL" sz="2400" dirty="0"/>
              <a:t>kadrowo-płacowych </a:t>
            </a:r>
          </a:p>
          <a:p>
            <a:r>
              <a:rPr lang="pl-PL" sz="2400" dirty="0"/>
              <a:t>finansowo-księgowych, </a:t>
            </a:r>
          </a:p>
          <a:p>
            <a:r>
              <a:rPr lang="pl-PL" sz="2400" dirty="0"/>
              <a:t>marketingu, </a:t>
            </a:r>
            <a:endParaRPr lang="pl-PL" sz="2400" dirty="0" smtClean="0"/>
          </a:p>
          <a:p>
            <a:r>
              <a:rPr lang="pl-PL" sz="2400" dirty="0" smtClean="0"/>
              <a:t>reklamy</a:t>
            </a:r>
            <a:r>
              <a:rPr lang="pl-PL" sz="2400" dirty="0"/>
              <a:t>, </a:t>
            </a:r>
          </a:p>
          <a:p>
            <a:r>
              <a:rPr lang="pl-PL" sz="2400" dirty="0"/>
              <a:t>rekrutacji pracowników, </a:t>
            </a:r>
          </a:p>
          <a:p>
            <a:r>
              <a:rPr lang="pl-PL" sz="2400" dirty="0"/>
              <a:t>sprzedaży.</a:t>
            </a:r>
            <a:endParaRPr lang="pl-PL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endParaRPr lang="pl-PL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endParaRPr lang="pl-PL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961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751012" y="579550"/>
            <a:ext cx="8689976" cy="1622738"/>
          </a:xfrm>
        </p:spPr>
        <p:txBody>
          <a:bodyPr/>
          <a:lstStyle/>
          <a:p>
            <a:r>
              <a:rPr lang="pl-PL" dirty="0" smtClean="0"/>
              <a:t>Dokonaj najlepszego wyboru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751012" y="2202288"/>
            <a:ext cx="8689976" cy="1674253"/>
          </a:xfrm>
        </p:spPr>
        <p:txBody>
          <a:bodyPr>
            <a:noAutofit/>
          </a:bodyPr>
          <a:lstStyle/>
          <a:p>
            <a:r>
              <a:rPr lang="pl-PL" sz="4400" dirty="0" smtClean="0">
                <a:solidFill>
                  <a:srgbClr val="C00000"/>
                </a:solidFill>
              </a:rPr>
              <a:t>TECHNIK </a:t>
            </a:r>
            <a:r>
              <a:rPr lang="pl-PL" sz="4400" smtClean="0">
                <a:solidFill>
                  <a:srgbClr val="C00000"/>
                </a:solidFill>
              </a:rPr>
              <a:t>EKONOMISta                    </a:t>
            </a:r>
            <a:r>
              <a:rPr lang="pl-PL" sz="4400" dirty="0" smtClean="0">
                <a:solidFill>
                  <a:srgbClr val="C00000"/>
                </a:solidFill>
              </a:rPr>
              <a:t>to właśnie TY</a:t>
            </a:r>
            <a:endParaRPr lang="pl-PL" sz="4400" dirty="0">
              <a:solidFill>
                <a:srgbClr val="C0000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333" y="4574279"/>
            <a:ext cx="9427334" cy="151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30417"/>
      </p:ext>
    </p:extLst>
  </p:cSld>
  <p:clrMapOvr>
    <a:masterClrMapping/>
  </p:clrMapOvr>
</p:sld>
</file>

<file path=ppt/theme/theme1.xml><?xml version="1.0" encoding="utf-8"?>
<a:theme xmlns:a="http://schemas.openxmlformats.org/drawingml/2006/main" name="Kropl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TM04033925[[fn=Kropla]]</Template>
  <TotalTime>61</TotalTime>
  <Words>116</Words>
  <Application>Microsoft Office PowerPoint</Application>
  <PresentationFormat>Niestandardowy</PresentationFormat>
  <Paragraphs>29</Paragraphs>
  <Slides>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Kropla</vt:lpstr>
      <vt:lpstr>Technik ekonomista dla kogo?</vt:lpstr>
      <vt:lpstr>Jaka jest specyfikacja środowiska pracy technika ekonomisty?  praca ekonomisty jest typową pracą biurową, w której większość czasu spędza się za biurkiem lub przed komputerem   praca ma głównie charakter indywidualny i samodzielny, wymaga jednak kontaktu z klientami i współpracownikami.  </vt:lpstr>
      <vt:lpstr>Prezentacja programu PowerPoint</vt:lpstr>
      <vt:lpstr>Prezentacja programu PowerPoint</vt:lpstr>
      <vt:lpstr>Prezentacja programu PowerPoint</vt:lpstr>
      <vt:lpstr>Dokonaj najlepszego wyboru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Technik ekonomista dla kogo?</dc:title>
  <dc:creator>Małgorzata Duda</dc:creator>
  <cp:lastModifiedBy>Monika</cp:lastModifiedBy>
  <cp:revision>8</cp:revision>
  <dcterms:created xsi:type="dcterms:W3CDTF">2021-04-12T19:05:20Z</dcterms:created>
  <dcterms:modified xsi:type="dcterms:W3CDTF">2021-04-15T09:32:22Z</dcterms:modified>
</cp:coreProperties>
</file>