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55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4B20E91-B105-479D-AB98-DEB021640CBC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55239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1DB2D9B-22C6-4F57-BDE8-B0B7CC98704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24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76917C-7CC3-4833-A2AD-CA1E0EA05E7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36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BEC1B4-EA6C-4C3B-95EC-56273D8F3DD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98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59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B2F940-9C91-4328-890E-7E3B7B86079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71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605F8F-C746-402C-8EA3-2AB2105D047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7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25CFD7-2C8C-484D-B435-7AF83B24C40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42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8C8082-399A-42B6-885A-A284473FD2D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60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773363" y="2052638"/>
            <a:ext cx="3821112" cy="399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746875" y="2052638"/>
            <a:ext cx="3822700" cy="399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E343A-6D61-4EB3-BA50-B0B25F9866F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88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876C48-30BA-4C56-9E14-A898259A0D2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87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4A7985-E351-4D36-AA39-09DFA66B7E7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29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EB40D2-0356-4835-9AF3-E2AC0D591D1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74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6A0053-5739-452A-B3E6-C182F035394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51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9FDA90-F38F-4721-9901-03D322865EB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08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B072FF-CA4B-4F59-A535-FEF621DCDBB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16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56C318-8717-4A63-BD57-0C1728165C0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1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580438" y="808038"/>
            <a:ext cx="1989137" cy="52419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611438" y="808038"/>
            <a:ext cx="5816600" cy="52419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331EAF-E29C-46F3-949A-82617C2824AE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2E790C-6BB8-4062-9F50-D2E45C17660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00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003D8E-8B91-4B30-B4FA-0215E0E423E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96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2018D1-A1AA-44D4-AD5C-4CF79714576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2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24227B-1863-4741-B3CB-3FFBAEA324D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15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1CDEBB-3208-481A-ADA5-95635FDA446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19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09D75B-8B0E-4C2A-B940-CDA4EB1EA51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73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37E308-7A84-40F3-A5A2-ED017880FF3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507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EC8F7C3-ABBC-41C9-A829-D614875503A2}" type="datetime1">
              <a:rPr lang="pl-PL" smtClean="0"/>
              <a:pPr lvl="0"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 smtClean="0"/>
          </a:p>
          <a:p>
            <a:pPr lvl="0"/>
            <a:r>
              <a:rPr lang="pl-PL" smtClean="0"/>
              <a:t>             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3E2B73-E5AA-4114-9982-93C8A5E537E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72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831760" y="2105280"/>
            <a:ext cx="9360000" cy="475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8960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7"/>
          <p:cNvSpPr/>
          <p:nvPr/>
        </p:nvSpPr>
        <p:spPr>
          <a:xfrm>
            <a:off x="0" y="0"/>
            <a:ext cx="9637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F2D29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56"/>
          <p:cNvSpPr/>
          <p:nvPr/>
        </p:nvSpPr>
        <p:spPr>
          <a:xfrm>
            <a:off x="961919" y="0"/>
            <a:ext cx="453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EC0C1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007640" y="0"/>
            <a:ext cx="793404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F2D29">
              <a:alpha val="92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8942040" y="0"/>
            <a:ext cx="2700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EC0C1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2611800" y="3429000"/>
            <a:ext cx="5517720" cy="2268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Kliknij, aby edytować format tekstu tytułuKliknij, aby edytować styl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 rot="5400000">
            <a:off x="-809640" y="5270400"/>
            <a:ext cx="2662200" cy="1825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EC8F7C3-ABBC-41C9-A829-D614875503A2}" type="datetime1">
              <a:rPr lang="pl-PL"/>
              <a:pPr lvl="0"/>
              <a:t>2020/5/26</a:t>
            </a:fld>
            <a:endParaRPr lang="pl-PL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 rot="5400000">
            <a:off x="-2236680" y="3661200"/>
            <a:ext cx="5884920" cy="178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algn="ctr" rtl="0" hangingPunct="0">
              <a:buNone/>
              <a:tabLst/>
              <a:defRPr lang="pl-PL" sz="1800" b="0" i="0" u="none" strike="noStrike" kern="1200" spc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  <a:lvl2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defRPr>
            </a:lvl2pPr>
          </a:lstStyle>
          <a:p>
            <a:pPr lvl="0"/>
            <a:endParaRPr lang="pl-PL"/>
          </a:p>
          <a:p>
            <a:pPr lvl="0"/>
            <a:r>
              <a:rPr lang="pl-PL"/>
              <a:t>              </a:t>
            </a:r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58400" y="164520"/>
            <a:ext cx="636480" cy="322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4572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2392670-F085-4392-A273-C9B1BA3E7E70}" type="slidenum">
              <a:t>‹#›</a:t>
            </a:fld>
            <a:endParaRPr lang="pl-PL"/>
          </a:p>
        </p:txBody>
      </p:sp>
      <p:sp>
        <p:nvSpPr>
          <p:cNvPr id="12" name="TextBox 12"/>
          <p:cNvSpPr/>
          <p:nvPr/>
        </p:nvSpPr>
        <p:spPr>
          <a:xfrm>
            <a:off x="2191320" y="3262680"/>
            <a:ext cx="41544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Mangal" pitchFamily="2"/>
              </a:rPr>
              <a:t>z</a:t>
            </a:r>
          </a:p>
        </p:txBody>
      </p:sp>
      <p:sp>
        <p:nvSpPr>
          <p:cNvPr id="13" name="Symbol zastępczy tekstu 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2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200" spc="0">
          <a:ln>
            <a:noFill/>
          </a:ln>
          <a:solidFill>
            <a:srgbClr val="FFFFFF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120000"/>
        </a:lnSpc>
        <a:spcBef>
          <a:spcPts val="0"/>
        </a:spcBef>
        <a:spcAft>
          <a:spcPts val="1417"/>
        </a:spcAft>
        <a:tabLst/>
        <a:defRPr lang="en-US" sz="2000" b="0" i="0" u="none" strike="noStrike" kern="1200" spc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831760" y="2105280"/>
            <a:ext cx="9360000" cy="475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8960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7"/>
          <p:cNvSpPr/>
          <p:nvPr/>
        </p:nvSpPr>
        <p:spPr>
          <a:xfrm>
            <a:off x="0" y="0"/>
            <a:ext cx="9637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F2D29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56"/>
          <p:cNvSpPr/>
          <p:nvPr/>
        </p:nvSpPr>
        <p:spPr>
          <a:xfrm>
            <a:off x="961919" y="0"/>
            <a:ext cx="453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EC0C1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28"/>
          <p:cNvSpPr/>
          <p:nvPr/>
        </p:nvSpPr>
        <p:spPr>
          <a:xfrm>
            <a:off x="1004400" y="0"/>
            <a:ext cx="103719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F2D29">
              <a:alpha val="92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11377440" y="0"/>
            <a:ext cx="2700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EC0C1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2611800" y="808200"/>
            <a:ext cx="7957800" cy="1076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Kliknij, aby edytować format tekstu tytułuKliknij, aby edytować styl</a:t>
            </a:r>
          </a:p>
        </p:txBody>
      </p:sp>
      <p:sp>
        <p:nvSpPr>
          <p:cNvPr id="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73440" y="2052000"/>
            <a:ext cx="7796160" cy="3997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/>
          <a:lstStyle>
            <a:def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2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  <a:p>
            <a:pPr lvl="7"/>
            <a:r>
              <a:rPr lang="pl-PL"/>
              <a:t>Ósmy poziom konspektu</a:t>
            </a:r>
          </a:p>
          <a:p>
            <a:pPr lvl="0"/>
            <a:r>
              <a:rPr lang="pl-PL"/>
              <a:t>Dziewiąty poziom konspektuKliknij,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 rot="5400000">
            <a:off x="-809640" y="5270400"/>
            <a:ext cx="2662200" cy="1825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9331EAF-E29C-46F3-949A-82617C2824AE}" type="datetime1">
              <a:rPr lang="pl-PL"/>
              <a:pPr lvl="0"/>
              <a:t>2020/5/26</a:t>
            </a:fld>
            <a:endParaRPr lang="pl-PL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 rot="5400000">
            <a:off x="-2236680" y="3661200"/>
            <a:ext cx="5884920" cy="178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algn="ctr" rtl="0" hangingPunct="0">
              <a:buNone/>
              <a:tabLst/>
              <a:defRPr lang="pl-PL" sz="1800" b="0" i="0" u="none" strike="noStrike" kern="1200" spc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  <a:lvl2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defRPr>
            </a:lvl2pPr>
          </a:lstStyle>
          <a:p>
            <a:pPr lvl="0"/>
            <a:endParaRPr lang="pl-PL"/>
          </a:p>
          <a:p>
            <a:pPr lvl="0"/>
            <a:r>
              <a:rPr lang="pl-PL"/>
              <a:t>              </a:t>
            </a:r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58400" y="164520"/>
            <a:ext cx="636480" cy="322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C6514CD-4E79-4C99-964B-A5AC5730BD0F}" type="slidenum">
              <a:t>‹#›</a:t>
            </a:fld>
            <a:endParaRPr lang="pl-PL"/>
          </a:p>
        </p:txBody>
      </p:sp>
      <p:sp>
        <p:nvSpPr>
          <p:cNvPr id="13" name="TextBox 6"/>
          <p:cNvSpPr/>
          <p:nvPr/>
        </p:nvSpPr>
        <p:spPr>
          <a:xfrm>
            <a:off x="2194920" y="641160"/>
            <a:ext cx="41544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Wingdings 3" pitchFamily="18"/>
                <a:ea typeface="Microsoft YaHei" pitchFamily="2"/>
                <a:cs typeface="Mangal" pitchFamily="2"/>
              </a:rPr>
              <a:t>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400" b="0" i="0" u="none" strike="noStrike" kern="1200" spc="0">
          <a:ln>
            <a:noFill/>
          </a:ln>
          <a:solidFill>
            <a:srgbClr val="FFFFFF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1pPr>
      <a:lvl2pPr lvl="1">
        <a:buSzPct val="75000"/>
        <a:buFont typeface="StarSymbol"/>
        <a:buChar char="–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2pPr>
      <a:lvl3pPr lvl="2">
        <a:buSzPct val="45000"/>
        <a:buFont typeface="StarSymbol"/>
        <a:buChar char="●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3pPr>
      <a:lvl4pPr lvl="3">
        <a:buSzPct val="75000"/>
        <a:buFont typeface="StarSymbol"/>
        <a:buChar char="–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4pPr>
      <a:lvl5pPr lvl="4">
        <a:buSzPct val="45000"/>
        <a:buFont typeface="StarSymbol"/>
        <a:buChar char="●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5pPr>
      <a:lvl6pPr lvl="5">
        <a:buSzPct val="45000"/>
        <a:buFont typeface="StarSymbol"/>
        <a:buChar char="●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6pPr>
      <a:lvl7pPr lvl="6">
        <a:buSzPct val="45000"/>
        <a:buFont typeface="StarSymbol"/>
        <a:buChar char="●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7pPr>
      <a:lvl8pPr lvl="7">
        <a:buSzPct val="45000"/>
        <a:buFont typeface="StarSymbol"/>
        <a:buChar char="●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8pPr>
      <a:lvl9pPr marL="0" marR="0" lvl="0" indent="0" algn="l" rtl="0" hangingPunct="1">
        <a:lnSpc>
          <a:spcPct val="120000"/>
        </a:lnSpc>
        <a:spcBef>
          <a:spcPts val="1001"/>
        </a:spcBef>
        <a:spcAft>
          <a:spcPts val="601"/>
        </a:spcAft>
        <a:buClr>
          <a:srgbClr val="8EC0C1"/>
        </a:buClr>
        <a:buSzPct val="90000"/>
        <a:buFont typeface="Wingdings"/>
        <a:buChar char="§"/>
        <a:tabLst/>
        <a:defRPr lang="pl-PL" sz="2000" b="0" i="0" u="none" strike="noStrike" spc="0">
          <a:solidFill>
            <a:srgbClr val="FFFFFF"/>
          </a:solidFill>
          <a:latin typeface="Arial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229800" y="5875200"/>
            <a:ext cx="5194080" cy="21859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Cechy i możliwości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-1451520" y="106560"/>
            <a:ext cx="5357160" cy="115992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r">
              <a:lnSpc>
                <a:spcPct val="90000"/>
              </a:lnSpc>
              <a:spcAft>
                <a:spcPts val="0"/>
              </a:spcAft>
              <a:buNone/>
            </a:pPr>
            <a:r>
              <a:rPr lang="pl-PL" sz="3600" b="1" i="1">
                <a:latin typeface="Arial" pitchFamily="18"/>
              </a:rPr>
              <a:t>KIERUNEK: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4720" y="2200319"/>
            <a:ext cx="4589279" cy="30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Finding Hope - Without You (feat. Holly Drummond)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959800">
            <a:off x="11331241" y="124924"/>
            <a:ext cx="609120" cy="60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zekamy na ciebie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611800" y="808200"/>
            <a:ext cx="6135119" cy="1076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Czekamy na ciebie!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31360" y="2146320"/>
            <a:ext cx="5079600" cy="380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ojarzysz te postaci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39120" y="808200"/>
            <a:ext cx="7957800" cy="1076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Kojarzysz te postacie?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11800" y="1885320"/>
            <a:ext cx="7106040" cy="399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bo tą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958680" y="1003320"/>
            <a:ext cx="2579760" cy="1076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Albo tą?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22640" y="1955160"/>
            <a:ext cx="5570280" cy="399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657600" y="410040"/>
            <a:ext cx="4673520" cy="1073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000"/>
              <a:t>To są właśnie sławne twarze z reklamy!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800"/>
              <a:t>Jeśli chcesz się dowiedzieć:</a:t>
            </a:r>
          </a:p>
        </p:txBody>
      </p:sp>
      <p:sp>
        <p:nvSpPr>
          <p:cNvPr id="3" name="Symbol zastępczy zawartości 3"/>
          <p:cNvSpPr txBox="1">
            <a:spLocks noGrp="1"/>
          </p:cNvSpPr>
          <p:nvPr>
            <p:ph type="body" idx="4294967295"/>
          </p:nvPr>
        </p:nvSpPr>
        <p:spPr/>
        <p:txBody>
          <a:bodyPr anchor="t"/>
          <a:lstStyle>
            <a:def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2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601"/>
              </a:spcAft>
              <a:buNone/>
            </a:pPr>
            <a:r>
              <a:rPr lang="pl-PL">
                <a:latin typeface="Arial" pitchFamily="18"/>
              </a:rPr>
              <a:t>-Jak powstaje reklama, od początku do końca</a:t>
            </a:r>
          </a:p>
          <a:p>
            <a:pPr marL="0" lvl="0" indent="0">
              <a:spcBef>
                <a:spcPts val="1001"/>
              </a:spcBef>
              <a:spcAft>
                <a:spcPts val="601"/>
              </a:spcAft>
              <a:buNone/>
            </a:pPr>
            <a:r>
              <a:rPr lang="pl-PL">
                <a:latin typeface="Arial" pitchFamily="18"/>
              </a:rPr>
              <a:t>-Jakie zabiegi wpływają na twój umysł, o których nie wiesz</a:t>
            </a:r>
          </a:p>
          <a:p>
            <a:pPr marL="0" lvl="0" indent="0">
              <a:spcBef>
                <a:spcPts val="1001"/>
              </a:spcBef>
              <a:spcAft>
                <a:spcPts val="601"/>
              </a:spcAft>
              <a:buNone/>
            </a:pPr>
            <a:r>
              <a:rPr lang="pl-PL">
                <a:latin typeface="Arial" pitchFamily="18"/>
              </a:rPr>
              <a:t>-Jak łatwo zrobić skuteczną reklamę</a:t>
            </a:r>
          </a:p>
          <a:p>
            <a:pPr marL="0" lvl="0" indent="0">
              <a:spcBef>
                <a:spcPts val="1001"/>
              </a:spcBef>
              <a:spcAft>
                <a:spcPts val="601"/>
              </a:spcAft>
              <a:buNone/>
            </a:pPr>
            <a:r>
              <a:rPr lang="pl-PL" sz="3200">
                <a:latin typeface="Arial" pitchFamily="18"/>
              </a:rPr>
              <a:t>   TEN KIERUNEK JEST DLA CIEBIE!</a:t>
            </a:r>
          </a:p>
          <a:p>
            <a:pPr marL="0" lvl="0" indent="0">
              <a:spcBef>
                <a:spcPts val="1001"/>
              </a:spcBef>
              <a:spcAft>
                <a:spcPts val="601"/>
              </a:spcAft>
              <a:buNone/>
            </a:pPr>
            <a:endParaRPr lang="pl-PL">
              <a:latin typeface="Arial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otka cię u nas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611800" y="808200"/>
            <a:ext cx="5608800" cy="1076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Spotka cię u nas: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376280" y="1683000"/>
            <a:ext cx="4106520" cy="1679399"/>
          </a:xfrm>
        </p:spPr>
        <p:txBody>
          <a:bodyPr anchor="t"/>
          <a:lstStyle>
            <a:def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2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2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2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Arial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spcAft>
                <a:spcPts val="601"/>
              </a:spcAft>
              <a:buClr>
                <a:srgbClr val="8EC0C1"/>
              </a:buClr>
              <a:buSzPct val="90000"/>
              <a:buFont typeface="Wingdings"/>
              <a:buChar char="§"/>
            </a:pPr>
            <a:r>
              <a:rPr lang="pl-PL" sz="2800">
                <a:latin typeface="Arial" pitchFamily="18"/>
              </a:rPr>
              <a:t>CUDOWNA  ATMOSFERA!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63679" y="2257560"/>
            <a:ext cx="2264040" cy="361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75679" y="2225880"/>
            <a:ext cx="2147400" cy="36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WE WYZWANIA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611800" y="879840"/>
            <a:ext cx="4185360" cy="10051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NOWE WYZWANIA!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16999" y="2052720"/>
            <a:ext cx="7708680" cy="399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Z WIELE PRZYDATNIEJ WIEDZY, W TWORZENIU REKLAM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611800" y="808200"/>
            <a:ext cx="5807160" cy="10767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ORAZ WIELE PRZYDATNIEJ WIEDZY, W TWORZENIU REKLAMY!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04639" y="2550960"/>
            <a:ext cx="5333760" cy="299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PRZEDE WSZYSTKIM ZDOBĘDZIESZ WYKSZTAŁCENIE W DOBREJ BRANŻ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 PRZEDE WSZYSTKIM ZDOBĘDZIESZ WYKSZTAŁCENIE W DOBREJ BRANŻY!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41719" y="2052720"/>
            <a:ext cx="7058880" cy="399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dzie możesz pracować po naszym kierunku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Gdzie możesz pracować po naszym kierunku:</a:t>
            </a:r>
          </a:p>
        </p:txBody>
      </p:sp>
      <p:pic>
        <p:nvPicPr>
          <p:cNvPr id="3" name="Symbol zastępczy zawartośc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85720" y="1885320"/>
            <a:ext cx="4387680" cy="92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22680" y="2959199"/>
            <a:ext cx="8149320" cy="329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Pokaz na ekranie (4:3)</PresentationFormat>
  <Paragraphs>16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Domyślnie</vt:lpstr>
      <vt:lpstr>Domyślnie 1</vt:lpstr>
      <vt:lpstr>Cechy i możliwości</vt:lpstr>
      <vt:lpstr>Kojarzysz te postacie?</vt:lpstr>
      <vt:lpstr>Albo tą?</vt:lpstr>
      <vt:lpstr>To są właśnie sławne twarze z reklamy!  Jeśli chcesz się dowiedzieć:</vt:lpstr>
      <vt:lpstr>Spotka cię u nas:</vt:lpstr>
      <vt:lpstr>NOWE WYZWANIA!</vt:lpstr>
      <vt:lpstr>ORAZ WIELE PRZYDATNIEJ WIEDZY, W TWORZENIU REKLAMY!</vt:lpstr>
      <vt:lpstr>A PRZEDE WSZYSTKIM ZDOBĘDZIESZ WYKSZTAŁCENIE W DOBREJ BRANŻY!</vt:lpstr>
      <vt:lpstr>Gdzie możesz pracować po naszym kierunku:</vt:lpstr>
      <vt:lpstr>Czekamy na ciebie!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Cechy i możliwości</dc:title>
  <dc:creator>Monika</dc:creator>
  <cp:lastModifiedBy>Monika</cp:lastModifiedBy>
  <cp:revision>3</cp:revision>
  <dcterms:modified xsi:type="dcterms:W3CDTF">2020-05-26T11:01:09Z</dcterms:modified>
</cp:coreProperties>
</file>