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5.jpg" ContentType="image/jpeg"/>
  <Override PartName="/ppt/media/image6.jpg" ContentType="image/jpeg"/>
  <Override PartName="/ppt/media/image7.jpg" ContentType="image/jpeg"/>
  <Override PartName="/ppt/media/image8.jpg" ContentType="image/jpeg"/>
  <Override PartName="/ppt/media/image9.jpg" ContentType="image/jpeg"/>
  <Override PartName="/ppt/media/image10.jpg" ContentType="image/jpeg"/>
  <Override PartName="/ppt/media/image11.jpg" ContentType="image/jpeg"/>
  <Override PartName="/ppt/media/image12.jpg" ContentType="image/jpeg"/>
  <Override PartName="/ppt/media/image13.jpg" ContentType="image/jpeg"/>
  <Override PartName="/ppt/media/image14.jpg" ContentType="image/jpeg"/>
  <Override PartName="/ppt/media/image15.jpg" ContentType="image/jpeg"/>
  <Override PartName="/ppt/media/image16.jpg" ContentType="image/jpeg"/>
  <Override PartName="/ppt/media/image17.jpg" ContentType="image/jpeg"/>
  <Override PartName="/ppt/media/image21.jpg" ContentType="image/jpeg"/>
  <Override PartName="/ppt/media/image24.jpg" ContentType="image/jpeg"/>
  <Override PartName="/ppt/media/image25.jpg" ContentType="image/jpeg"/>
  <Override PartName="/ppt/media/image26.jpg" ContentType="image/jpeg"/>
  <Override PartName="/ppt/media/image27.jpg" ContentType="image/jpeg"/>
  <Override PartName="/ppt/media/image28.jpg" ContentType="image/jpeg"/>
  <Override PartName="/ppt/media/image29.jpg" ContentType="image/jpeg"/>
  <Override PartName="/ppt/media/image30.jpg" ContentType="image/jpeg"/>
  <Override PartName="/ppt/media/image31.jpg" ContentType="image/jpeg"/>
  <Override PartName="/ppt/media/image32.jpg" ContentType="image/jpeg"/>
  <Override PartName="/ppt/media/image33.jpg" ContentType="image/jpeg"/>
  <Override PartName="/ppt/media/image34.jpg" ContentType="image/jpeg"/>
  <Override PartName="/ppt/media/image35.jpg" ContentType="image/jpeg"/>
  <Override PartName="/ppt/media/image36.jpg" ContentType="image/jpeg"/>
  <Override PartName="/ppt/media/image37.jpg" ContentType="image/jpeg"/>
  <Override PartName="/ppt/media/image38.jpg" ContentType="image/jpeg"/>
  <Override PartName="/ppt/media/image39.jpg" ContentType="image/jpeg"/>
  <Override PartName="/ppt/media/image40.jpg" ContentType="image/jpeg"/>
  <Override PartName="/ppt/media/image41.jpg" ContentType="image/jpeg"/>
  <Override PartName="/ppt/media/image42.jpg" ContentType="image/jpeg"/>
  <Override PartName="/ppt/media/image43.jpg" ContentType="image/jpeg"/>
  <Override PartName="/ppt/media/image44.jpg" ContentType="image/jpeg"/>
  <Override PartName="/ppt/media/image45.jpg" ContentType="image/jpeg"/>
  <Override PartName="/ppt/media/image46.jpg" ContentType="image/jpeg"/>
  <Override PartName="/ppt/media/image47.jpg" ContentType="image/jpeg"/>
  <Override PartName="/ppt/media/image48.jpg" ContentType="image/jpeg"/>
  <Override PartName="/ppt/media/image49.jpg" ContentType="image/jpeg"/>
  <Override PartName="/ppt/media/image50.jpg" ContentType="image/jpeg"/>
  <Override PartName="/ppt/media/image51.jpg" ContentType="image/jpeg"/>
  <Override PartName="/ppt/media/image52.jpg" ContentType="image/jpeg"/>
  <Override PartName="/ppt/media/image53.jpg" ContentType="image/jpeg"/>
  <Override PartName="/ppt/media/image54.jpg" ContentType="image/jpeg"/>
  <Override PartName="/ppt/media/image55.jpg" ContentType="image/jpeg"/>
  <Override PartName="/ppt/media/image56.jpg" ContentType="image/jpeg"/>
  <Override PartName="/ppt/media/image57.jpg" ContentType="image/jpeg"/>
  <Override PartName="/ppt/media/image59.jpg" ContentType="image/jpeg"/>
  <Override PartName="/ppt/media/image60.jpg" ContentType="image/jpeg"/>
  <Override PartName="/ppt/media/image61.jpg" ContentType="image/jpeg"/>
  <Override PartName="/ppt/media/image62.jpg" ContentType="image/jpe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6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82" r:id="rId4"/>
    <p:sldId id="288" r:id="rId5"/>
    <p:sldId id="281" r:id="rId6"/>
    <p:sldId id="259" r:id="rId7"/>
    <p:sldId id="260" r:id="rId8"/>
    <p:sldId id="261" r:id="rId9"/>
    <p:sldId id="283" r:id="rId10"/>
    <p:sldId id="286" r:id="rId11"/>
    <p:sldId id="287" r:id="rId12"/>
    <p:sldId id="290" r:id="rId13"/>
    <p:sldId id="289" r:id="rId14"/>
    <p:sldId id="284" r:id="rId15"/>
    <p:sldId id="285" r:id="rId16"/>
    <p:sldId id="262" r:id="rId17"/>
    <p:sldId id="291" r:id="rId18"/>
    <p:sldId id="279" r:id="rId19"/>
    <p:sldId id="28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71" autoAdjust="0"/>
    <p:restoredTop sz="94660"/>
  </p:normalViewPr>
  <p:slideViewPr>
    <p:cSldViewPr snapToGrid="0">
      <p:cViewPr varScale="1">
        <p:scale>
          <a:sx n="69" d="100"/>
          <a:sy n="69" d="100"/>
        </p:scale>
        <p:origin x="8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1E3149-6718-438B-ABB6-992DE57D838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6C07D509-4E24-42E7-B4A0-5DF949D38049}">
      <dgm:prSet phldrT="[Tekst]"/>
      <dgm:spPr/>
      <dgm:t>
        <a:bodyPr/>
        <a:lstStyle/>
        <a:p>
          <a:r>
            <a:rPr lang="pl-PL" dirty="0"/>
            <a:t>Agencje reklamowe, domy mediowe</a:t>
          </a:r>
        </a:p>
      </dgm:t>
    </dgm:pt>
    <dgm:pt modelId="{9D51AA37-247E-4B70-8087-413A49363874}" type="parTrans" cxnId="{3257011D-8588-4B1B-8A09-F47AFE9F94CD}">
      <dgm:prSet/>
      <dgm:spPr/>
      <dgm:t>
        <a:bodyPr/>
        <a:lstStyle/>
        <a:p>
          <a:endParaRPr lang="pl-PL"/>
        </a:p>
      </dgm:t>
    </dgm:pt>
    <dgm:pt modelId="{4503BC26-42CA-44FA-9D8C-D75DEADFC48E}" type="sibTrans" cxnId="{3257011D-8588-4B1B-8A09-F47AFE9F94CD}">
      <dgm:prSet/>
      <dgm:spPr/>
      <dgm:t>
        <a:bodyPr/>
        <a:lstStyle/>
        <a:p>
          <a:endParaRPr lang="pl-PL"/>
        </a:p>
      </dgm:t>
    </dgm:pt>
    <dgm:pt modelId="{8146E7F9-9627-4385-90C2-C4543E91C08C}">
      <dgm:prSet phldrT="[Tekst]"/>
      <dgm:spPr/>
      <dgm:t>
        <a:bodyPr/>
        <a:lstStyle/>
        <a:p>
          <a:r>
            <a:rPr lang="pl-PL" dirty="0"/>
            <a:t>Przemysł optyczny i fotooptyczny</a:t>
          </a:r>
        </a:p>
      </dgm:t>
    </dgm:pt>
    <dgm:pt modelId="{DBCD1ABE-8C0B-41BA-96E2-8F3F110D005E}" type="parTrans" cxnId="{55B41D31-C142-47E4-92A2-BFA7D77C90DC}">
      <dgm:prSet/>
      <dgm:spPr/>
      <dgm:t>
        <a:bodyPr/>
        <a:lstStyle/>
        <a:p>
          <a:endParaRPr lang="pl-PL"/>
        </a:p>
      </dgm:t>
    </dgm:pt>
    <dgm:pt modelId="{8F9846C2-91EF-4022-B95F-350CE2FCD3F5}" type="sibTrans" cxnId="{55B41D31-C142-47E4-92A2-BFA7D77C90DC}">
      <dgm:prSet/>
      <dgm:spPr/>
      <dgm:t>
        <a:bodyPr/>
        <a:lstStyle/>
        <a:p>
          <a:endParaRPr lang="pl-PL"/>
        </a:p>
      </dgm:t>
    </dgm:pt>
    <dgm:pt modelId="{AF45791B-9DF1-4B51-90DC-1EA2FA94589A}">
      <dgm:prSet phldrT="[Tekst]"/>
      <dgm:spPr/>
      <dgm:t>
        <a:bodyPr/>
        <a:lstStyle/>
        <a:p>
          <a:r>
            <a:rPr lang="pl-PL" dirty="0"/>
            <a:t>Agencje prasowe, portale internetowe</a:t>
          </a:r>
        </a:p>
      </dgm:t>
    </dgm:pt>
    <dgm:pt modelId="{31F77479-8E43-421D-999A-2234D9575899}" type="parTrans" cxnId="{60CD8BC3-15AE-40F7-82DA-89A79A2BE286}">
      <dgm:prSet/>
      <dgm:spPr/>
      <dgm:t>
        <a:bodyPr/>
        <a:lstStyle/>
        <a:p>
          <a:endParaRPr lang="pl-PL"/>
        </a:p>
      </dgm:t>
    </dgm:pt>
    <dgm:pt modelId="{0D098E95-21DA-4772-BF1B-A7EC53CC317E}" type="sibTrans" cxnId="{60CD8BC3-15AE-40F7-82DA-89A79A2BE286}">
      <dgm:prSet/>
      <dgm:spPr/>
      <dgm:t>
        <a:bodyPr/>
        <a:lstStyle/>
        <a:p>
          <a:endParaRPr lang="pl-PL"/>
        </a:p>
      </dgm:t>
    </dgm:pt>
    <dgm:pt modelId="{DE442F6B-1082-4F89-99B1-8551248EC0FC}">
      <dgm:prSet phldrT="[Tekst]"/>
      <dgm:spPr/>
      <dgm:t>
        <a:bodyPr/>
        <a:lstStyle/>
        <a:p>
          <a:r>
            <a:rPr lang="pl-PL" dirty="0"/>
            <a:t>Firmy poligraficzne, drukarnie, wydawnictwa</a:t>
          </a:r>
        </a:p>
      </dgm:t>
    </dgm:pt>
    <dgm:pt modelId="{2CE790B2-3564-4188-AC36-FD024945FD5E}" type="parTrans" cxnId="{F4A19048-C2EF-4F99-8DDC-33D2BDC6A126}">
      <dgm:prSet/>
      <dgm:spPr/>
      <dgm:t>
        <a:bodyPr/>
        <a:lstStyle/>
        <a:p>
          <a:endParaRPr lang="pl-PL"/>
        </a:p>
      </dgm:t>
    </dgm:pt>
    <dgm:pt modelId="{B907A93A-D2C0-4923-A1BE-7390B043EA81}" type="sibTrans" cxnId="{F4A19048-C2EF-4F99-8DDC-33D2BDC6A126}">
      <dgm:prSet/>
      <dgm:spPr/>
      <dgm:t>
        <a:bodyPr/>
        <a:lstStyle/>
        <a:p>
          <a:endParaRPr lang="pl-PL"/>
        </a:p>
      </dgm:t>
    </dgm:pt>
    <dgm:pt modelId="{FAEC7314-87B0-4EAF-ADDC-B394639AC7D0}">
      <dgm:prSet phldrT="[Tekst]"/>
      <dgm:spPr/>
      <dgm:t>
        <a:bodyPr/>
        <a:lstStyle/>
        <a:p>
          <a:r>
            <a:rPr lang="pl-PL" dirty="0"/>
            <a:t>Studia fotograficzne, </a:t>
          </a:r>
          <a:r>
            <a:rPr lang="pl-PL"/>
            <a:t>banki zdjęć</a:t>
          </a:r>
          <a:endParaRPr lang="pl-PL" dirty="0"/>
        </a:p>
      </dgm:t>
    </dgm:pt>
    <dgm:pt modelId="{523FA826-683D-48ED-B2A2-08FC8638F495}" type="parTrans" cxnId="{9B9DDC22-63B0-44E5-9ADC-36BEBDEEFFD9}">
      <dgm:prSet/>
      <dgm:spPr/>
      <dgm:t>
        <a:bodyPr/>
        <a:lstStyle/>
        <a:p>
          <a:endParaRPr lang="pl-PL"/>
        </a:p>
      </dgm:t>
    </dgm:pt>
    <dgm:pt modelId="{6A9F67AB-E2AB-4E56-A5F7-6AB988AD0A9E}" type="sibTrans" cxnId="{9B9DDC22-63B0-44E5-9ADC-36BEBDEEFFD9}">
      <dgm:prSet/>
      <dgm:spPr/>
      <dgm:t>
        <a:bodyPr/>
        <a:lstStyle/>
        <a:p>
          <a:endParaRPr lang="pl-PL"/>
        </a:p>
      </dgm:t>
    </dgm:pt>
    <dgm:pt modelId="{374AFFE6-48D1-4CD6-BA09-25DF0BFCA844}">
      <dgm:prSet phldrT="[Tekst]"/>
      <dgm:spPr/>
      <dgm:t>
        <a:bodyPr/>
        <a:lstStyle/>
        <a:p>
          <a:r>
            <a:rPr lang="pl-PL" dirty="0"/>
            <a:t>Własna działalność projektowa, fotograficzna</a:t>
          </a:r>
        </a:p>
      </dgm:t>
    </dgm:pt>
    <dgm:pt modelId="{6281CA17-A66C-4E9F-BE5A-177A9F471B77}" type="parTrans" cxnId="{6B11A04D-60F8-4AEB-8A01-444E8A5E5A30}">
      <dgm:prSet/>
      <dgm:spPr/>
      <dgm:t>
        <a:bodyPr/>
        <a:lstStyle/>
        <a:p>
          <a:endParaRPr lang="pl-PL"/>
        </a:p>
      </dgm:t>
    </dgm:pt>
    <dgm:pt modelId="{4C80CB8E-6C94-474C-BC26-CC32EBD3BACE}" type="sibTrans" cxnId="{6B11A04D-60F8-4AEB-8A01-444E8A5E5A30}">
      <dgm:prSet/>
      <dgm:spPr/>
      <dgm:t>
        <a:bodyPr/>
        <a:lstStyle/>
        <a:p>
          <a:endParaRPr lang="pl-PL"/>
        </a:p>
      </dgm:t>
    </dgm:pt>
    <dgm:pt modelId="{7F28212A-77DB-4FC8-B61C-74F219D4CE53}" type="pres">
      <dgm:prSet presAssocID="{621E3149-6718-438B-ABB6-992DE57D838B}" presName="Name0" presStyleCnt="0">
        <dgm:presLayoutVars>
          <dgm:chMax val="7"/>
          <dgm:chPref val="7"/>
          <dgm:dir/>
        </dgm:presLayoutVars>
      </dgm:prSet>
      <dgm:spPr/>
    </dgm:pt>
    <dgm:pt modelId="{D91DCA6F-CCE4-461E-A285-A4FF2760B49D}" type="pres">
      <dgm:prSet presAssocID="{621E3149-6718-438B-ABB6-992DE57D838B}" presName="Name1" presStyleCnt="0"/>
      <dgm:spPr/>
    </dgm:pt>
    <dgm:pt modelId="{04AD4726-8AEE-4B82-9937-6A1F866907E4}" type="pres">
      <dgm:prSet presAssocID="{621E3149-6718-438B-ABB6-992DE57D838B}" presName="cycle" presStyleCnt="0"/>
      <dgm:spPr/>
    </dgm:pt>
    <dgm:pt modelId="{1BAF733E-9348-4E78-BF9F-9320E7E2DB4D}" type="pres">
      <dgm:prSet presAssocID="{621E3149-6718-438B-ABB6-992DE57D838B}" presName="srcNode" presStyleLbl="node1" presStyleIdx="0" presStyleCnt="6"/>
      <dgm:spPr/>
    </dgm:pt>
    <dgm:pt modelId="{24C668C7-0175-4022-A157-E4D6320C580D}" type="pres">
      <dgm:prSet presAssocID="{621E3149-6718-438B-ABB6-992DE57D838B}" presName="conn" presStyleLbl="parChTrans1D2" presStyleIdx="0" presStyleCnt="1"/>
      <dgm:spPr/>
    </dgm:pt>
    <dgm:pt modelId="{C43D3333-9E2A-434A-BE14-128100BB1EBB}" type="pres">
      <dgm:prSet presAssocID="{621E3149-6718-438B-ABB6-992DE57D838B}" presName="extraNode" presStyleLbl="node1" presStyleIdx="0" presStyleCnt="6"/>
      <dgm:spPr/>
    </dgm:pt>
    <dgm:pt modelId="{B66DBB01-5C26-411E-BC1E-B3D946F3D786}" type="pres">
      <dgm:prSet presAssocID="{621E3149-6718-438B-ABB6-992DE57D838B}" presName="dstNode" presStyleLbl="node1" presStyleIdx="0" presStyleCnt="6"/>
      <dgm:spPr/>
    </dgm:pt>
    <dgm:pt modelId="{9C0F0139-889F-41B7-BE33-77C2B9609CAF}" type="pres">
      <dgm:prSet presAssocID="{6C07D509-4E24-42E7-B4A0-5DF949D38049}" presName="text_1" presStyleLbl="node1" presStyleIdx="0" presStyleCnt="6">
        <dgm:presLayoutVars>
          <dgm:bulletEnabled val="1"/>
        </dgm:presLayoutVars>
      </dgm:prSet>
      <dgm:spPr/>
    </dgm:pt>
    <dgm:pt modelId="{FE48559B-4F73-4598-A22A-B806304C69A4}" type="pres">
      <dgm:prSet presAssocID="{6C07D509-4E24-42E7-B4A0-5DF949D38049}" presName="accent_1" presStyleCnt="0"/>
      <dgm:spPr/>
    </dgm:pt>
    <dgm:pt modelId="{854A6346-80D9-4689-A69D-C4CFB185A2F0}" type="pres">
      <dgm:prSet presAssocID="{6C07D509-4E24-42E7-B4A0-5DF949D38049}" presName="accentRepeatNode" presStyleLbl="solidFgAcc1" presStyleIdx="0" presStyleCnt="6"/>
      <dgm:spPr/>
    </dgm:pt>
    <dgm:pt modelId="{7A6AD0C4-CEFD-4DD9-9923-322E66B71454}" type="pres">
      <dgm:prSet presAssocID="{8146E7F9-9627-4385-90C2-C4543E91C08C}" presName="text_2" presStyleLbl="node1" presStyleIdx="1" presStyleCnt="6">
        <dgm:presLayoutVars>
          <dgm:bulletEnabled val="1"/>
        </dgm:presLayoutVars>
      </dgm:prSet>
      <dgm:spPr/>
    </dgm:pt>
    <dgm:pt modelId="{0C94DBFC-DAC0-4C18-9127-C16867524A3C}" type="pres">
      <dgm:prSet presAssocID="{8146E7F9-9627-4385-90C2-C4543E91C08C}" presName="accent_2" presStyleCnt="0"/>
      <dgm:spPr/>
    </dgm:pt>
    <dgm:pt modelId="{9B40B367-C05B-46CB-951C-CCA89126A9B3}" type="pres">
      <dgm:prSet presAssocID="{8146E7F9-9627-4385-90C2-C4543E91C08C}" presName="accentRepeatNode" presStyleLbl="solidFgAcc1" presStyleIdx="1" presStyleCnt="6"/>
      <dgm:spPr/>
    </dgm:pt>
    <dgm:pt modelId="{27E2B5B2-E79B-4D36-ADEF-CA29C9BAB39A}" type="pres">
      <dgm:prSet presAssocID="{AF45791B-9DF1-4B51-90DC-1EA2FA94589A}" presName="text_3" presStyleLbl="node1" presStyleIdx="2" presStyleCnt="6">
        <dgm:presLayoutVars>
          <dgm:bulletEnabled val="1"/>
        </dgm:presLayoutVars>
      </dgm:prSet>
      <dgm:spPr/>
    </dgm:pt>
    <dgm:pt modelId="{845E5843-DA98-4C25-AC16-69B15F78F7F0}" type="pres">
      <dgm:prSet presAssocID="{AF45791B-9DF1-4B51-90DC-1EA2FA94589A}" presName="accent_3" presStyleCnt="0"/>
      <dgm:spPr/>
    </dgm:pt>
    <dgm:pt modelId="{050FD27B-000F-4B02-A3AF-2B13768F3122}" type="pres">
      <dgm:prSet presAssocID="{AF45791B-9DF1-4B51-90DC-1EA2FA94589A}" presName="accentRepeatNode" presStyleLbl="solidFgAcc1" presStyleIdx="2" presStyleCnt="6"/>
      <dgm:spPr/>
    </dgm:pt>
    <dgm:pt modelId="{C2D122AA-A86B-4FEC-AB71-06F0EB0DFEF3}" type="pres">
      <dgm:prSet presAssocID="{DE442F6B-1082-4F89-99B1-8551248EC0FC}" presName="text_4" presStyleLbl="node1" presStyleIdx="3" presStyleCnt="6">
        <dgm:presLayoutVars>
          <dgm:bulletEnabled val="1"/>
        </dgm:presLayoutVars>
      </dgm:prSet>
      <dgm:spPr/>
    </dgm:pt>
    <dgm:pt modelId="{927DE3D4-C8E7-4588-ADE9-F971EC1E9469}" type="pres">
      <dgm:prSet presAssocID="{DE442F6B-1082-4F89-99B1-8551248EC0FC}" presName="accent_4" presStyleCnt="0"/>
      <dgm:spPr/>
    </dgm:pt>
    <dgm:pt modelId="{00A71999-5755-414A-80B8-94DE6AF4459F}" type="pres">
      <dgm:prSet presAssocID="{DE442F6B-1082-4F89-99B1-8551248EC0FC}" presName="accentRepeatNode" presStyleLbl="solidFgAcc1" presStyleIdx="3" presStyleCnt="6"/>
      <dgm:spPr/>
    </dgm:pt>
    <dgm:pt modelId="{0A48D750-4E13-48F7-AE6B-7211D69B8648}" type="pres">
      <dgm:prSet presAssocID="{FAEC7314-87B0-4EAF-ADDC-B394639AC7D0}" presName="text_5" presStyleLbl="node1" presStyleIdx="4" presStyleCnt="6">
        <dgm:presLayoutVars>
          <dgm:bulletEnabled val="1"/>
        </dgm:presLayoutVars>
      </dgm:prSet>
      <dgm:spPr/>
    </dgm:pt>
    <dgm:pt modelId="{B0B4579A-496A-4601-A6A9-4826E201D701}" type="pres">
      <dgm:prSet presAssocID="{FAEC7314-87B0-4EAF-ADDC-B394639AC7D0}" presName="accent_5" presStyleCnt="0"/>
      <dgm:spPr/>
    </dgm:pt>
    <dgm:pt modelId="{CCA28A69-9DD3-4D9B-94E1-F0FF663D32C7}" type="pres">
      <dgm:prSet presAssocID="{FAEC7314-87B0-4EAF-ADDC-B394639AC7D0}" presName="accentRepeatNode" presStyleLbl="solidFgAcc1" presStyleIdx="4" presStyleCnt="6"/>
      <dgm:spPr/>
    </dgm:pt>
    <dgm:pt modelId="{E6E16701-CFFA-4F9D-BC36-1AEC3A044FC1}" type="pres">
      <dgm:prSet presAssocID="{374AFFE6-48D1-4CD6-BA09-25DF0BFCA844}" presName="text_6" presStyleLbl="node1" presStyleIdx="5" presStyleCnt="6">
        <dgm:presLayoutVars>
          <dgm:bulletEnabled val="1"/>
        </dgm:presLayoutVars>
      </dgm:prSet>
      <dgm:spPr/>
    </dgm:pt>
    <dgm:pt modelId="{36D13BFA-83B4-4046-B953-F434A7D6FECE}" type="pres">
      <dgm:prSet presAssocID="{374AFFE6-48D1-4CD6-BA09-25DF0BFCA844}" presName="accent_6" presStyleCnt="0"/>
      <dgm:spPr/>
    </dgm:pt>
    <dgm:pt modelId="{7240AACC-7D1D-4EBF-BA6B-F4616B6FC618}" type="pres">
      <dgm:prSet presAssocID="{374AFFE6-48D1-4CD6-BA09-25DF0BFCA844}" presName="accentRepeatNode" presStyleLbl="solidFgAcc1" presStyleIdx="5" presStyleCnt="6"/>
      <dgm:spPr/>
    </dgm:pt>
  </dgm:ptLst>
  <dgm:cxnLst>
    <dgm:cxn modelId="{DC284407-E88C-43E4-B9C7-D96CD4A0EE97}" type="presOf" srcId="{DE442F6B-1082-4F89-99B1-8551248EC0FC}" destId="{C2D122AA-A86B-4FEC-AB71-06F0EB0DFEF3}" srcOrd="0" destOrd="0" presId="urn:microsoft.com/office/officeart/2008/layout/VerticalCurvedList"/>
    <dgm:cxn modelId="{3257011D-8588-4B1B-8A09-F47AFE9F94CD}" srcId="{621E3149-6718-438B-ABB6-992DE57D838B}" destId="{6C07D509-4E24-42E7-B4A0-5DF949D38049}" srcOrd="0" destOrd="0" parTransId="{9D51AA37-247E-4B70-8087-413A49363874}" sibTransId="{4503BC26-42CA-44FA-9D8C-D75DEADFC48E}"/>
    <dgm:cxn modelId="{9B9DDC22-63B0-44E5-9ADC-36BEBDEEFFD9}" srcId="{621E3149-6718-438B-ABB6-992DE57D838B}" destId="{FAEC7314-87B0-4EAF-ADDC-B394639AC7D0}" srcOrd="4" destOrd="0" parTransId="{523FA826-683D-48ED-B2A2-08FC8638F495}" sibTransId="{6A9F67AB-E2AB-4E56-A5F7-6AB988AD0A9E}"/>
    <dgm:cxn modelId="{55B41D31-C142-47E4-92A2-BFA7D77C90DC}" srcId="{621E3149-6718-438B-ABB6-992DE57D838B}" destId="{8146E7F9-9627-4385-90C2-C4543E91C08C}" srcOrd="1" destOrd="0" parTransId="{DBCD1ABE-8C0B-41BA-96E2-8F3F110D005E}" sibTransId="{8F9846C2-91EF-4022-B95F-350CE2FCD3F5}"/>
    <dgm:cxn modelId="{FF1C0A3A-F4A6-4563-BD47-9E402E4E52D5}" type="presOf" srcId="{FAEC7314-87B0-4EAF-ADDC-B394639AC7D0}" destId="{0A48D750-4E13-48F7-AE6B-7211D69B8648}" srcOrd="0" destOrd="0" presId="urn:microsoft.com/office/officeart/2008/layout/VerticalCurvedList"/>
    <dgm:cxn modelId="{F4A19048-C2EF-4F99-8DDC-33D2BDC6A126}" srcId="{621E3149-6718-438B-ABB6-992DE57D838B}" destId="{DE442F6B-1082-4F89-99B1-8551248EC0FC}" srcOrd="3" destOrd="0" parTransId="{2CE790B2-3564-4188-AC36-FD024945FD5E}" sibTransId="{B907A93A-D2C0-4923-A1BE-7390B043EA81}"/>
    <dgm:cxn modelId="{6B11A04D-60F8-4AEB-8A01-444E8A5E5A30}" srcId="{621E3149-6718-438B-ABB6-992DE57D838B}" destId="{374AFFE6-48D1-4CD6-BA09-25DF0BFCA844}" srcOrd="5" destOrd="0" parTransId="{6281CA17-A66C-4E9F-BE5A-177A9F471B77}" sibTransId="{4C80CB8E-6C94-474C-BC26-CC32EBD3BACE}"/>
    <dgm:cxn modelId="{FCEF9656-150F-44C7-8658-965596C51B13}" type="presOf" srcId="{AF45791B-9DF1-4B51-90DC-1EA2FA94589A}" destId="{27E2B5B2-E79B-4D36-ADEF-CA29C9BAB39A}" srcOrd="0" destOrd="0" presId="urn:microsoft.com/office/officeart/2008/layout/VerticalCurvedList"/>
    <dgm:cxn modelId="{3143F39D-0938-40D6-A207-1F65EA1D9D95}" type="presOf" srcId="{621E3149-6718-438B-ABB6-992DE57D838B}" destId="{7F28212A-77DB-4FC8-B61C-74F219D4CE53}" srcOrd="0" destOrd="0" presId="urn:microsoft.com/office/officeart/2008/layout/VerticalCurvedList"/>
    <dgm:cxn modelId="{04D341B9-4984-4032-9E85-B6EF0C06569A}" type="presOf" srcId="{8146E7F9-9627-4385-90C2-C4543E91C08C}" destId="{7A6AD0C4-CEFD-4DD9-9923-322E66B71454}" srcOrd="0" destOrd="0" presId="urn:microsoft.com/office/officeart/2008/layout/VerticalCurvedList"/>
    <dgm:cxn modelId="{60CD8BC3-15AE-40F7-82DA-89A79A2BE286}" srcId="{621E3149-6718-438B-ABB6-992DE57D838B}" destId="{AF45791B-9DF1-4B51-90DC-1EA2FA94589A}" srcOrd="2" destOrd="0" parTransId="{31F77479-8E43-421D-999A-2234D9575899}" sibTransId="{0D098E95-21DA-4772-BF1B-A7EC53CC317E}"/>
    <dgm:cxn modelId="{2F4BD3D7-B49E-49F0-AF36-F65A65E0BA6F}" type="presOf" srcId="{6C07D509-4E24-42E7-B4A0-5DF949D38049}" destId="{9C0F0139-889F-41B7-BE33-77C2B9609CAF}" srcOrd="0" destOrd="0" presId="urn:microsoft.com/office/officeart/2008/layout/VerticalCurvedList"/>
    <dgm:cxn modelId="{2463ABEC-6152-473B-90E2-D65F3F1CE1EC}" type="presOf" srcId="{4503BC26-42CA-44FA-9D8C-D75DEADFC48E}" destId="{24C668C7-0175-4022-A157-E4D6320C580D}" srcOrd="0" destOrd="0" presId="urn:microsoft.com/office/officeart/2008/layout/VerticalCurvedList"/>
    <dgm:cxn modelId="{D9390FF5-D294-4D93-96A9-BE1E0C6D6E49}" type="presOf" srcId="{374AFFE6-48D1-4CD6-BA09-25DF0BFCA844}" destId="{E6E16701-CFFA-4F9D-BC36-1AEC3A044FC1}" srcOrd="0" destOrd="0" presId="urn:microsoft.com/office/officeart/2008/layout/VerticalCurvedList"/>
    <dgm:cxn modelId="{36E6DB29-A509-45DB-A2CC-1E2905EBBCE7}" type="presParOf" srcId="{7F28212A-77DB-4FC8-B61C-74F219D4CE53}" destId="{D91DCA6F-CCE4-461E-A285-A4FF2760B49D}" srcOrd="0" destOrd="0" presId="urn:microsoft.com/office/officeart/2008/layout/VerticalCurvedList"/>
    <dgm:cxn modelId="{DFFB6B06-5E1D-4212-AE67-40D266EFBD8D}" type="presParOf" srcId="{D91DCA6F-CCE4-461E-A285-A4FF2760B49D}" destId="{04AD4726-8AEE-4B82-9937-6A1F866907E4}" srcOrd="0" destOrd="0" presId="urn:microsoft.com/office/officeart/2008/layout/VerticalCurvedList"/>
    <dgm:cxn modelId="{A2709B16-AB6E-42A5-B3C0-5D8253EC197C}" type="presParOf" srcId="{04AD4726-8AEE-4B82-9937-6A1F866907E4}" destId="{1BAF733E-9348-4E78-BF9F-9320E7E2DB4D}" srcOrd="0" destOrd="0" presId="urn:microsoft.com/office/officeart/2008/layout/VerticalCurvedList"/>
    <dgm:cxn modelId="{C77BD6F5-1C83-463B-B809-C80FA3C4509B}" type="presParOf" srcId="{04AD4726-8AEE-4B82-9937-6A1F866907E4}" destId="{24C668C7-0175-4022-A157-E4D6320C580D}" srcOrd="1" destOrd="0" presId="urn:microsoft.com/office/officeart/2008/layout/VerticalCurvedList"/>
    <dgm:cxn modelId="{35C3DB73-E70F-46DD-84AC-8F8A96FFFFD0}" type="presParOf" srcId="{04AD4726-8AEE-4B82-9937-6A1F866907E4}" destId="{C43D3333-9E2A-434A-BE14-128100BB1EBB}" srcOrd="2" destOrd="0" presId="urn:microsoft.com/office/officeart/2008/layout/VerticalCurvedList"/>
    <dgm:cxn modelId="{079504B7-E8CB-407F-B1CF-C135EA1D6C23}" type="presParOf" srcId="{04AD4726-8AEE-4B82-9937-6A1F866907E4}" destId="{B66DBB01-5C26-411E-BC1E-B3D946F3D786}" srcOrd="3" destOrd="0" presId="urn:microsoft.com/office/officeart/2008/layout/VerticalCurvedList"/>
    <dgm:cxn modelId="{6CD6424C-C0DA-4BAE-BE24-CE7A515ABCAD}" type="presParOf" srcId="{D91DCA6F-CCE4-461E-A285-A4FF2760B49D}" destId="{9C0F0139-889F-41B7-BE33-77C2B9609CAF}" srcOrd="1" destOrd="0" presId="urn:microsoft.com/office/officeart/2008/layout/VerticalCurvedList"/>
    <dgm:cxn modelId="{2D0B5A7B-E94B-42E2-839E-5D8E1624C1FC}" type="presParOf" srcId="{D91DCA6F-CCE4-461E-A285-A4FF2760B49D}" destId="{FE48559B-4F73-4598-A22A-B806304C69A4}" srcOrd="2" destOrd="0" presId="urn:microsoft.com/office/officeart/2008/layout/VerticalCurvedList"/>
    <dgm:cxn modelId="{ED64BCBF-535D-4FCB-9EE2-F1E9D17C9134}" type="presParOf" srcId="{FE48559B-4F73-4598-A22A-B806304C69A4}" destId="{854A6346-80D9-4689-A69D-C4CFB185A2F0}" srcOrd="0" destOrd="0" presId="urn:microsoft.com/office/officeart/2008/layout/VerticalCurvedList"/>
    <dgm:cxn modelId="{C1B8C9F7-B1C3-4D2D-AD46-3BC68713CA7E}" type="presParOf" srcId="{D91DCA6F-CCE4-461E-A285-A4FF2760B49D}" destId="{7A6AD0C4-CEFD-4DD9-9923-322E66B71454}" srcOrd="3" destOrd="0" presId="urn:microsoft.com/office/officeart/2008/layout/VerticalCurvedList"/>
    <dgm:cxn modelId="{F43090CC-76A9-4AC2-906C-31C9437649DB}" type="presParOf" srcId="{D91DCA6F-CCE4-461E-A285-A4FF2760B49D}" destId="{0C94DBFC-DAC0-4C18-9127-C16867524A3C}" srcOrd="4" destOrd="0" presId="urn:microsoft.com/office/officeart/2008/layout/VerticalCurvedList"/>
    <dgm:cxn modelId="{37623B90-8C28-463B-BD02-8E03AB9AC5C4}" type="presParOf" srcId="{0C94DBFC-DAC0-4C18-9127-C16867524A3C}" destId="{9B40B367-C05B-46CB-951C-CCA89126A9B3}" srcOrd="0" destOrd="0" presId="urn:microsoft.com/office/officeart/2008/layout/VerticalCurvedList"/>
    <dgm:cxn modelId="{C2D42AFD-2EFF-43AE-BA89-0C7CCBD398F1}" type="presParOf" srcId="{D91DCA6F-CCE4-461E-A285-A4FF2760B49D}" destId="{27E2B5B2-E79B-4D36-ADEF-CA29C9BAB39A}" srcOrd="5" destOrd="0" presId="urn:microsoft.com/office/officeart/2008/layout/VerticalCurvedList"/>
    <dgm:cxn modelId="{DC588804-D573-44A3-AE5A-464E79178780}" type="presParOf" srcId="{D91DCA6F-CCE4-461E-A285-A4FF2760B49D}" destId="{845E5843-DA98-4C25-AC16-69B15F78F7F0}" srcOrd="6" destOrd="0" presId="urn:microsoft.com/office/officeart/2008/layout/VerticalCurvedList"/>
    <dgm:cxn modelId="{356A4A73-3580-4B83-92A1-096250E06212}" type="presParOf" srcId="{845E5843-DA98-4C25-AC16-69B15F78F7F0}" destId="{050FD27B-000F-4B02-A3AF-2B13768F3122}" srcOrd="0" destOrd="0" presId="urn:microsoft.com/office/officeart/2008/layout/VerticalCurvedList"/>
    <dgm:cxn modelId="{39962896-B3EE-4A0B-9A39-E452571A3010}" type="presParOf" srcId="{D91DCA6F-CCE4-461E-A285-A4FF2760B49D}" destId="{C2D122AA-A86B-4FEC-AB71-06F0EB0DFEF3}" srcOrd="7" destOrd="0" presId="urn:microsoft.com/office/officeart/2008/layout/VerticalCurvedList"/>
    <dgm:cxn modelId="{0DB68EF9-8051-49DC-A185-DD72E7F8CC7F}" type="presParOf" srcId="{D91DCA6F-CCE4-461E-A285-A4FF2760B49D}" destId="{927DE3D4-C8E7-4588-ADE9-F971EC1E9469}" srcOrd="8" destOrd="0" presId="urn:microsoft.com/office/officeart/2008/layout/VerticalCurvedList"/>
    <dgm:cxn modelId="{91E03DA2-9D74-4479-B62C-2D19EAA1C0AF}" type="presParOf" srcId="{927DE3D4-C8E7-4588-ADE9-F971EC1E9469}" destId="{00A71999-5755-414A-80B8-94DE6AF4459F}" srcOrd="0" destOrd="0" presId="urn:microsoft.com/office/officeart/2008/layout/VerticalCurvedList"/>
    <dgm:cxn modelId="{8CCC226F-237F-4341-BADE-1A53C80BD70E}" type="presParOf" srcId="{D91DCA6F-CCE4-461E-A285-A4FF2760B49D}" destId="{0A48D750-4E13-48F7-AE6B-7211D69B8648}" srcOrd="9" destOrd="0" presId="urn:microsoft.com/office/officeart/2008/layout/VerticalCurvedList"/>
    <dgm:cxn modelId="{670FDBBB-CE67-4DE6-8EAF-89818444B731}" type="presParOf" srcId="{D91DCA6F-CCE4-461E-A285-A4FF2760B49D}" destId="{B0B4579A-496A-4601-A6A9-4826E201D701}" srcOrd="10" destOrd="0" presId="urn:microsoft.com/office/officeart/2008/layout/VerticalCurvedList"/>
    <dgm:cxn modelId="{B80CBC5E-741C-4171-86B9-07E396D6B0B1}" type="presParOf" srcId="{B0B4579A-496A-4601-A6A9-4826E201D701}" destId="{CCA28A69-9DD3-4D9B-94E1-F0FF663D32C7}" srcOrd="0" destOrd="0" presId="urn:microsoft.com/office/officeart/2008/layout/VerticalCurvedList"/>
    <dgm:cxn modelId="{B7B079D9-4D44-4814-9596-A3FA24B181BE}" type="presParOf" srcId="{D91DCA6F-CCE4-461E-A285-A4FF2760B49D}" destId="{E6E16701-CFFA-4F9D-BC36-1AEC3A044FC1}" srcOrd="11" destOrd="0" presId="urn:microsoft.com/office/officeart/2008/layout/VerticalCurvedList"/>
    <dgm:cxn modelId="{6BFA8F30-AF22-4D27-A5D4-684F1B215B6B}" type="presParOf" srcId="{D91DCA6F-CCE4-461E-A285-A4FF2760B49D}" destId="{36D13BFA-83B4-4046-B953-F434A7D6FECE}" srcOrd="12" destOrd="0" presId="urn:microsoft.com/office/officeart/2008/layout/VerticalCurvedList"/>
    <dgm:cxn modelId="{F94300E2-15D9-45BA-8B85-9928148A3C56}" type="presParOf" srcId="{36D13BFA-83B4-4046-B953-F434A7D6FECE}" destId="{7240AACC-7D1D-4EBF-BA6B-F4616B6FC61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C668C7-0175-4022-A157-E4D6320C580D}">
      <dsp:nvSpPr>
        <dsp:cNvPr id="0" name=""/>
        <dsp:cNvSpPr/>
      </dsp:nvSpPr>
      <dsp:spPr>
        <a:xfrm>
          <a:off x="-5367398" y="-821934"/>
          <a:ext cx="6391159" cy="6391159"/>
        </a:xfrm>
        <a:prstGeom prst="blockArc">
          <a:avLst>
            <a:gd name="adj1" fmla="val 18900000"/>
            <a:gd name="adj2" fmla="val 2700000"/>
            <a:gd name="adj3" fmla="val 33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0F0139-889F-41B7-BE33-77C2B9609CAF}">
      <dsp:nvSpPr>
        <dsp:cNvPr id="0" name=""/>
        <dsp:cNvSpPr/>
      </dsp:nvSpPr>
      <dsp:spPr>
        <a:xfrm>
          <a:off x="381691" y="249992"/>
          <a:ext cx="7032820" cy="4997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6712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Agencje reklamowe, domy mediowe</a:t>
          </a:r>
        </a:p>
      </dsp:txBody>
      <dsp:txXfrm>
        <a:off x="381691" y="249992"/>
        <a:ext cx="7032820" cy="499794"/>
      </dsp:txXfrm>
    </dsp:sp>
    <dsp:sp modelId="{854A6346-80D9-4689-A69D-C4CFB185A2F0}">
      <dsp:nvSpPr>
        <dsp:cNvPr id="0" name=""/>
        <dsp:cNvSpPr/>
      </dsp:nvSpPr>
      <dsp:spPr>
        <a:xfrm>
          <a:off x="69319" y="187517"/>
          <a:ext cx="624743" cy="6247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6AD0C4-CEFD-4DD9-9923-322E66B71454}">
      <dsp:nvSpPr>
        <dsp:cNvPr id="0" name=""/>
        <dsp:cNvSpPr/>
      </dsp:nvSpPr>
      <dsp:spPr>
        <a:xfrm>
          <a:off x="792806" y="999589"/>
          <a:ext cx="6621705" cy="4997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6712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Przemysł optyczny i fotooptyczny</a:t>
          </a:r>
        </a:p>
      </dsp:txBody>
      <dsp:txXfrm>
        <a:off x="792806" y="999589"/>
        <a:ext cx="6621705" cy="499794"/>
      </dsp:txXfrm>
    </dsp:sp>
    <dsp:sp modelId="{9B40B367-C05B-46CB-951C-CCA89126A9B3}">
      <dsp:nvSpPr>
        <dsp:cNvPr id="0" name=""/>
        <dsp:cNvSpPr/>
      </dsp:nvSpPr>
      <dsp:spPr>
        <a:xfrm>
          <a:off x="480434" y="937115"/>
          <a:ext cx="624743" cy="6247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E2B5B2-E79B-4D36-ADEF-CA29C9BAB39A}">
      <dsp:nvSpPr>
        <dsp:cNvPr id="0" name=""/>
        <dsp:cNvSpPr/>
      </dsp:nvSpPr>
      <dsp:spPr>
        <a:xfrm>
          <a:off x="980799" y="1749186"/>
          <a:ext cx="6433712" cy="4997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6712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Agencje prasowe, portale internetowe</a:t>
          </a:r>
        </a:p>
      </dsp:txBody>
      <dsp:txXfrm>
        <a:off x="980799" y="1749186"/>
        <a:ext cx="6433712" cy="499794"/>
      </dsp:txXfrm>
    </dsp:sp>
    <dsp:sp modelId="{050FD27B-000F-4B02-A3AF-2B13768F3122}">
      <dsp:nvSpPr>
        <dsp:cNvPr id="0" name=""/>
        <dsp:cNvSpPr/>
      </dsp:nvSpPr>
      <dsp:spPr>
        <a:xfrm>
          <a:off x="668427" y="1686712"/>
          <a:ext cx="624743" cy="6247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D122AA-A86B-4FEC-AB71-06F0EB0DFEF3}">
      <dsp:nvSpPr>
        <dsp:cNvPr id="0" name=""/>
        <dsp:cNvSpPr/>
      </dsp:nvSpPr>
      <dsp:spPr>
        <a:xfrm>
          <a:off x="980799" y="2498309"/>
          <a:ext cx="6433712" cy="4997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6712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Firmy poligraficzne, drukarnie, wydawnictwa</a:t>
          </a:r>
        </a:p>
      </dsp:txBody>
      <dsp:txXfrm>
        <a:off x="980799" y="2498309"/>
        <a:ext cx="6433712" cy="499794"/>
      </dsp:txXfrm>
    </dsp:sp>
    <dsp:sp modelId="{00A71999-5755-414A-80B8-94DE6AF4459F}">
      <dsp:nvSpPr>
        <dsp:cNvPr id="0" name=""/>
        <dsp:cNvSpPr/>
      </dsp:nvSpPr>
      <dsp:spPr>
        <a:xfrm>
          <a:off x="668427" y="2435835"/>
          <a:ext cx="624743" cy="6247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48D750-4E13-48F7-AE6B-7211D69B8648}">
      <dsp:nvSpPr>
        <dsp:cNvPr id="0" name=""/>
        <dsp:cNvSpPr/>
      </dsp:nvSpPr>
      <dsp:spPr>
        <a:xfrm>
          <a:off x="792806" y="3247906"/>
          <a:ext cx="6621705" cy="4997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6712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Studia fotograficzne, </a:t>
          </a:r>
          <a:r>
            <a:rPr lang="pl-PL" sz="2100" kern="1200"/>
            <a:t>banki zdjęć</a:t>
          </a:r>
          <a:endParaRPr lang="pl-PL" sz="2100" kern="1200" dirty="0"/>
        </a:p>
      </dsp:txBody>
      <dsp:txXfrm>
        <a:off x="792806" y="3247906"/>
        <a:ext cx="6621705" cy="499794"/>
      </dsp:txXfrm>
    </dsp:sp>
    <dsp:sp modelId="{CCA28A69-9DD3-4D9B-94E1-F0FF663D32C7}">
      <dsp:nvSpPr>
        <dsp:cNvPr id="0" name=""/>
        <dsp:cNvSpPr/>
      </dsp:nvSpPr>
      <dsp:spPr>
        <a:xfrm>
          <a:off x="480434" y="3185432"/>
          <a:ext cx="624743" cy="6247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E16701-CFFA-4F9D-BC36-1AEC3A044FC1}">
      <dsp:nvSpPr>
        <dsp:cNvPr id="0" name=""/>
        <dsp:cNvSpPr/>
      </dsp:nvSpPr>
      <dsp:spPr>
        <a:xfrm>
          <a:off x="381691" y="3997503"/>
          <a:ext cx="7032820" cy="4997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6712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Własna działalność projektowa, fotograficzna</a:t>
          </a:r>
        </a:p>
      </dsp:txBody>
      <dsp:txXfrm>
        <a:off x="381691" y="3997503"/>
        <a:ext cx="7032820" cy="499794"/>
      </dsp:txXfrm>
    </dsp:sp>
    <dsp:sp modelId="{7240AACC-7D1D-4EBF-BA6B-F4616B6FC618}">
      <dsp:nvSpPr>
        <dsp:cNvPr id="0" name=""/>
        <dsp:cNvSpPr/>
      </dsp:nvSpPr>
      <dsp:spPr>
        <a:xfrm>
          <a:off x="69319" y="3935029"/>
          <a:ext cx="624743" cy="6247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2.jpg"/><Relationship Id="rId7" Type="http://schemas.openxmlformats.org/officeDocument/2006/relationships/diagramColors" Target="../diagrams/colors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audio" Target="NUL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NULL"/><Relationship Id="rId5" Type="http://schemas.openxmlformats.org/officeDocument/2006/relationships/image" Target="../media/image4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EEE37B-A57F-4321-9656-53E7ACA802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3571950"/>
            <a:ext cx="9448800" cy="1825096"/>
          </a:xfrm>
        </p:spPr>
        <p:txBody>
          <a:bodyPr/>
          <a:lstStyle/>
          <a:p>
            <a:pPr algn="ctr"/>
            <a:r>
              <a:rPr lang="pl-PL" b="1" dirty="0"/>
              <a:t>TECHNIK  FOTOGRAFII</a:t>
            </a:r>
            <a:br>
              <a:rPr lang="pl-PL" b="1" dirty="0"/>
            </a:br>
            <a:r>
              <a:rPr lang="pl-PL" b="1" dirty="0"/>
              <a:t>I  MULTIMEDIÓW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B5C12E3-9D0F-40AD-AF62-2A00A7713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497" y="318053"/>
            <a:ext cx="5078596" cy="2796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747DE200-F14F-400D-8C8F-2F4E1041D09A}"/>
              </a:ext>
            </a:extLst>
          </p:cNvPr>
          <p:cNvSpPr/>
          <p:nvPr/>
        </p:nvSpPr>
        <p:spPr>
          <a:xfrm rot="20460925">
            <a:off x="205351" y="995355"/>
            <a:ext cx="616789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80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  <a:reflection blurRad="6350" stA="55000" endA="50" endPos="85000" dist="60007" dir="5400000" sy="-100000" algn="bl" rotWithShape="0"/>
                </a:effectLst>
              </a:rPr>
              <a:t>NOWOŚĆ  !!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A75877C-7AC0-4568-A2BF-ED77D7122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9054" y="5591932"/>
            <a:ext cx="812584" cy="94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18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56CBFDD-72FA-49CF-9816-08582CE8E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9" t="-22216" r="8822" b="22216"/>
          <a:stretch/>
        </p:blipFill>
        <p:spPr>
          <a:xfrm>
            <a:off x="2827360" y="633532"/>
            <a:ext cx="6810233" cy="53452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97FA92E-FCB6-4647-9CD4-86C779CD41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3" r="7157"/>
          <a:stretch/>
        </p:blipFill>
        <p:spPr>
          <a:xfrm>
            <a:off x="8691262" y="1131956"/>
            <a:ext cx="3287046" cy="5598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8D5EA78-5EEF-417D-BE0E-EC0AFA3BFE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14" r="11064"/>
          <a:stretch/>
        </p:blipFill>
        <p:spPr>
          <a:xfrm>
            <a:off x="200365" y="1131956"/>
            <a:ext cx="3065336" cy="5567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2C352FC-788A-4504-9234-E1A5F1A55D0F}"/>
              </a:ext>
            </a:extLst>
          </p:cNvPr>
          <p:cNvSpPr>
            <a:spLocks noGrp="1"/>
          </p:cNvSpPr>
          <p:nvPr/>
        </p:nvSpPr>
        <p:spPr>
          <a:xfrm>
            <a:off x="315700" y="0"/>
            <a:ext cx="9321893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400" b="1" dirty="0">
                <a:solidFill>
                  <a:srgbClr val="FFFF00"/>
                </a:solidFill>
              </a:rPr>
              <a:t>z</a:t>
            </a:r>
            <a:r>
              <a:rPr lang="pl-PL" sz="4400" b="1" dirty="0"/>
              <a:t>realizujesz</a:t>
            </a:r>
            <a:r>
              <a:rPr lang="pl-PL" sz="4400" b="1" dirty="0">
                <a:solidFill>
                  <a:schemeClr val="accent2"/>
                </a:solidFill>
              </a:rPr>
              <a:t>   s</a:t>
            </a:r>
            <a:r>
              <a:rPr lang="pl-PL" sz="4400" b="1" dirty="0"/>
              <a:t>esje</a:t>
            </a:r>
            <a:r>
              <a:rPr lang="pl-PL" sz="4400" b="1" dirty="0">
                <a:solidFill>
                  <a:schemeClr val="accent2"/>
                </a:solidFill>
              </a:rPr>
              <a:t>   m</a:t>
            </a:r>
            <a:r>
              <a:rPr lang="pl-PL" sz="4400" b="1" dirty="0"/>
              <a:t>odowe</a:t>
            </a:r>
          </a:p>
        </p:txBody>
      </p:sp>
    </p:spTree>
    <p:extLst>
      <p:ext uri="{BB962C8B-B14F-4D97-AF65-F5344CB8AC3E}">
        <p14:creationId xmlns:p14="http://schemas.microsoft.com/office/powerpoint/2010/main" val="2395065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1DE9791-22E6-496D-BB2A-84272E120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835" y="2625272"/>
            <a:ext cx="6341165" cy="423272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C0B4F42-D309-497B-B999-19A874CAF2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93"/>
          <a:stretch/>
        </p:blipFill>
        <p:spPr>
          <a:xfrm>
            <a:off x="-1" y="0"/>
            <a:ext cx="5158041" cy="386300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B49AB04-9AE4-4F12-8B57-3D483BAB39CB}"/>
              </a:ext>
            </a:extLst>
          </p:cNvPr>
          <p:cNvSpPr>
            <a:spLocks noGrp="1"/>
          </p:cNvSpPr>
          <p:nvPr/>
        </p:nvSpPr>
        <p:spPr>
          <a:xfrm>
            <a:off x="2638839" y="595877"/>
            <a:ext cx="936763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400" b="1" dirty="0">
                <a:solidFill>
                  <a:schemeClr val="accent2"/>
                </a:solidFill>
              </a:rPr>
              <a:t>U</a:t>
            </a:r>
            <a:r>
              <a:rPr lang="pl-PL" sz="4400" b="1" dirty="0"/>
              <a:t>czynisz</a:t>
            </a:r>
            <a:r>
              <a:rPr lang="pl-PL" sz="4400" b="1" dirty="0">
                <a:solidFill>
                  <a:schemeClr val="accent2"/>
                </a:solidFill>
              </a:rPr>
              <a:t>  p</a:t>
            </a:r>
            <a:r>
              <a:rPr lang="pl-PL" sz="4400" b="1" dirty="0"/>
              <a:t>ierwsze</a:t>
            </a:r>
            <a:r>
              <a:rPr lang="pl-PL" sz="4400" b="1" dirty="0">
                <a:solidFill>
                  <a:schemeClr val="accent2"/>
                </a:solidFill>
              </a:rPr>
              <a:t>  k</a:t>
            </a:r>
            <a:r>
              <a:rPr lang="pl-PL" sz="4400" b="1" dirty="0"/>
              <a:t>roki</a:t>
            </a:r>
            <a:r>
              <a:rPr lang="pl-PL" sz="4400" b="1" dirty="0">
                <a:solidFill>
                  <a:schemeClr val="accent2"/>
                </a:solidFill>
              </a:rPr>
              <a:t>  </a:t>
            </a:r>
          </a:p>
          <a:p>
            <a:r>
              <a:rPr lang="pl-PL" sz="4400" b="1" dirty="0">
                <a:solidFill>
                  <a:schemeClr val="accent2"/>
                </a:solidFill>
              </a:rPr>
              <a:t>w  f</a:t>
            </a:r>
            <a:r>
              <a:rPr lang="pl-PL" sz="4400" b="1" dirty="0"/>
              <a:t>otografii</a:t>
            </a:r>
            <a:r>
              <a:rPr lang="pl-PL" sz="4400" b="1" dirty="0">
                <a:solidFill>
                  <a:schemeClr val="accent2"/>
                </a:solidFill>
              </a:rPr>
              <a:t>  i</a:t>
            </a:r>
            <a:r>
              <a:rPr lang="pl-PL" sz="4400" b="1" dirty="0"/>
              <a:t>nscenizowanej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D7CA23F-7889-4A42-8D10-6140C8CCB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27" y="3688890"/>
            <a:ext cx="2040669" cy="2731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80A7946-98C3-4A8A-B927-739F86BC4A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358" y="3603315"/>
            <a:ext cx="4552604" cy="2731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85621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08C40C4C-E308-4E09-B5C8-7FC1FF0B6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680" y="1471843"/>
            <a:ext cx="8079235" cy="538615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C71EDC5-6F77-4370-9FEC-132E9C12B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12765" cy="41127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45E0E5C-BC99-447F-BE34-F4ED25309C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85"/>
          <a:stretch/>
        </p:blipFill>
        <p:spPr>
          <a:xfrm>
            <a:off x="0" y="4076522"/>
            <a:ext cx="4112765" cy="2781478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DDF46EB9-0337-4D69-8F24-37757E85B150}"/>
              </a:ext>
            </a:extLst>
          </p:cNvPr>
          <p:cNvSpPr>
            <a:spLocks noGrp="1"/>
          </p:cNvSpPr>
          <p:nvPr/>
        </p:nvSpPr>
        <p:spPr>
          <a:xfrm>
            <a:off x="1762539" y="178815"/>
            <a:ext cx="10217426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400" b="1" dirty="0">
                <a:solidFill>
                  <a:schemeClr val="accent2"/>
                </a:solidFill>
              </a:rPr>
              <a:t>O</a:t>
            </a:r>
            <a:r>
              <a:rPr lang="pl-PL" sz="4400" b="1" dirty="0"/>
              <a:t>panujesz</a:t>
            </a:r>
            <a:r>
              <a:rPr lang="pl-PL" sz="4400" b="1" dirty="0">
                <a:solidFill>
                  <a:schemeClr val="accent2"/>
                </a:solidFill>
              </a:rPr>
              <a:t>  </a:t>
            </a:r>
            <a:r>
              <a:rPr lang="pl-PL" sz="4400" b="1" dirty="0">
                <a:solidFill>
                  <a:srgbClr val="FFFF00"/>
                </a:solidFill>
              </a:rPr>
              <a:t>t</a:t>
            </a:r>
            <a:r>
              <a:rPr lang="pl-PL" sz="4400" b="1" dirty="0"/>
              <a:t>echniki</a:t>
            </a:r>
            <a:r>
              <a:rPr lang="pl-PL" sz="4400" b="1" dirty="0">
                <a:solidFill>
                  <a:schemeClr val="accent2"/>
                </a:solidFill>
              </a:rPr>
              <a:t>  </a:t>
            </a:r>
          </a:p>
          <a:p>
            <a:r>
              <a:rPr lang="pl-PL" sz="4400" b="1" dirty="0">
                <a:solidFill>
                  <a:srgbClr val="FF0000"/>
                </a:solidFill>
              </a:rPr>
              <a:t>r</a:t>
            </a:r>
            <a:r>
              <a:rPr lang="pl-PL" sz="4400" b="1" dirty="0"/>
              <a:t>etuszu</a:t>
            </a:r>
            <a:r>
              <a:rPr lang="pl-PL" sz="4400" b="1" dirty="0">
                <a:solidFill>
                  <a:schemeClr val="accent2"/>
                </a:solidFill>
              </a:rPr>
              <a:t>  i  </a:t>
            </a:r>
            <a:r>
              <a:rPr lang="pl-PL" sz="4400" b="1" dirty="0">
                <a:solidFill>
                  <a:srgbClr val="0070C0"/>
                </a:solidFill>
              </a:rPr>
              <a:t>k</a:t>
            </a:r>
            <a:r>
              <a:rPr lang="pl-PL" sz="4400" b="1" dirty="0"/>
              <a:t>olażu</a:t>
            </a:r>
          </a:p>
        </p:txBody>
      </p:sp>
    </p:spTree>
    <p:extLst>
      <p:ext uri="{BB962C8B-B14F-4D97-AF65-F5344CB8AC3E}">
        <p14:creationId xmlns:p14="http://schemas.microsoft.com/office/powerpoint/2010/main" val="3524094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3D674BC-9A29-4931-877D-13080F336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195" y="1669337"/>
            <a:ext cx="3655219" cy="4962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36F912E-3125-4C2D-A0EC-5C0D09366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81" y="138545"/>
            <a:ext cx="4325938" cy="6492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1BA2BE2-5FDB-43B8-991C-603F380D2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818" y="608777"/>
            <a:ext cx="3662026" cy="36620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9EA5BC8-AE67-4340-9FCF-0B5371932D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783"/>
          <a:stretch/>
        </p:blipFill>
        <p:spPr>
          <a:xfrm>
            <a:off x="4581496" y="4349752"/>
            <a:ext cx="3655220" cy="2239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B8F9DDD3-A9F8-4123-BD01-BE06FCB1F6F3}"/>
              </a:ext>
            </a:extLst>
          </p:cNvPr>
          <p:cNvSpPr>
            <a:spLocks noGrp="1"/>
          </p:cNvSpPr>
          <p:nvPr/>
        </p:nvSpPr>
        <p:spPr>
          <a:xfrm>
            <a:off x="1780988" y="393717"/>
            <a:ext cx="10217426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400" b="1" dirty="0">
                <a:solidFill>
                  <a:schemeClr val="accent2"/>
                </a:solidFill>
              </a:rPr>
              <a:t>P</a:t>
            </a:r>
            <a:r>
              <a:rPr lang="pl-PL" sz="4400" b="1" dirty="0"/>
              <a:t>OZNASZ</a:t>
            </a:r>
            <a:r>
              <a:rPr lang="pl-PL" sz="4400" b="1" dirty="0">
                <a:solidFill>
                  <a:schemeClr val="accent2"/>
                </a:solidFill>
              </a:rPr>
              <a:t>  </a:t>
            </a:r>
            <a:r>
              <a:rPr lang="pl-PL" sz="4400" b="1" dirty="0">
                <a:solidFill>
                  <a:srgbClr val="FFFF00"/>
                </a:solidFill>
              </a:rPr>
              <a:t>t</a:t>
            </a:r>
            <a:r>
              <a:rPr lang="pl-PL" sz="4400" b="1" dirty="0"/>
              <a:t>echniki</a:t>
            </a:r>
            <a:r>
              <a:rPr lang="pl-PL" sz="4400" b="1" dirty="0">
                <a:solidFill>
                  <a:schemeClr val="accent2"/>
                </a:solidFill>
              </a:rPr>
              <a:t>  </a:t>
            </a:r>
          </a:p>
          <a:p>
            <a:r>
              <a:rPr lang="pl-PL" sz="4400" b="1" dirty="0">
                <a:solidFill>
                  <a:srgbClr val="FF0000"/>
                </a:solidFill>
              </a:rPr>
              <a:t>W</a:t>
            </a:r>
            <a:r>
              <a:rPr lang="pl-PL" sz="4400" b="1" dirty="0"/>
              <a:t>IZAŻU</a:t>
            </a:r>
            <a:r>
              <a:rPr lang="pl-PL" sz="4400" b="1" dirty="0">
                <a:solidFill>
                  <a:srgbClr val="FF0000"/>
                </a:solidFill>
              </a:rPr>
              <a:t>  I  </a:t>
            </a:r>
            <a:r>
              <a:rPr lang="pl-PL" sz="4400" b="1" dirty="0">
                <a:solidFill>
                  <a:srgbClr val="0070C0"/>
                </a:solidFill>
              </a:rPr>
              <a:t>S</a:t>
            </a:r>
            <a:r>
              <a:rPr lang="pl-PL" sz="4400" b="1" dirty="0"/>
              <a:t>TYLIZACJI</a:t>
            </a:r>
          </a:p>
        </p:txBody>
      </p:sp>
    </p:spTree>
    <p:extLst>
      <p:ext uri="{BB962C8B-B14F-4D97-AF65-F5344CB8AC3E}">
        <p14:creationId xmlns:p14="http://schemas.microsoft.com/office/powerpoint/2010/main" val="1524790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8F3B55AF-EBBB-4B07-91B9-3990EEF1EDE8}"/>
              </a:ext>
            </a:extLst>
          </p:cNvPr>
          <p:cNvSpPr>
            <a:spLocks noGrp="1"/>
          </p:cNvSpPr>
          <p:nvPr/>
        </p:nvSpPr>
        <p:spPr>
          <a:xfrm>
            <a:off x="-1131108" y="371414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400" b="1" dirty="0">
                <a:solidFill>
                  <a:schemeClr val="accent2"/>
                </a:solidFill>
              </a:rPr>
              <a:t>P</a:t>
            </a:r>
            <a:r>
              <a:rPr lang="pl-PL" sz="4400" b="1" dirty="0"/>
              <a:t>rzyswoisz  </a:t>
            </a:r>
            <a:r>
              <a:rPr lang="pl-PL" sz="4400" b="1" dirty="0">
                <a:solidFill>
                  <a:schemeClr val="accent2"/>
                </a:solidFill>
              </a:rPr>
              <a:t>t</a:t>
            </a:r>
            <a:r>
              <a:rPr lang="pl-PL" sz="4400" b="1" dirty="0"/>
              <a:t>AJNIKI  </a:t>
            </a:r>
            <a:r>
              <a:rPr lang="pl-PL" sz="4400" b="1" dirty="0">
                <a:solidFill>
                  <a:schemeClr val="accent2"/>
                </a:solidFill>
              </a:rPr>
              <a:t>S</a:t>
            </a:r>
            <a:r>
              <a:rPr lang="pl-PL" sz="4400" b="1" dirty="0"/>
              <a:t>ESJI    </a:t>
            </a:r>
            <a:r>
              <a:rPr lang="pl-PL" sz="4400" b="1" dirty="0">
                <a:solidFill>
                  <a:schemeClr val="accent2"/>
                </a:solidFill>
              </a:rPr>
              <a:t>Ś</a:t>
            </a:r>
            <a:r>
              <a:rPr lang="pl-PL" sz="4400" b="1" dirty="0"/>
              <a:t>LUBNYCH…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B2D0AFE-620A-4ED7-B49A-F1952EF9E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69" y="1855304"/>
            <a:ext cx="7055423" cy="4701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820EFE6-16A7-47AC-BD4C-691A81322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0470" y="371414"/>
            <a:ext cx="4104339" cy="6185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4128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9630C7-6E8C-448F-A805-0771BC4F1ECE}"/>
              </a:ext>
            </a:extLst>
          </p:cNvPr>
          <p:cNvSpPr>
            <a:spLocks noGrp="1"/>
          </p:cNvSpPr>
          <p:nvPr/>
        </p:nvSpPr>
        <p:spPr>
          <a:xfrm>
            <a:off x="267528" y="456729"/>
            <a:ext cx="11365396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400" b="1" dirty="0">
                <a:solidFill>
                  <a:srgbClr val="FFFF00"/>
                </a:solidFill>
              </a:rPr>
              <a:t>…B</a:t>
            </a:r>
            <a:r>
              <a:rPr lang="pl-PL" sz="4400" b="1" dirty="0"/>
              <a:t>y   </a:t>
            </a:r>
            <a:r>
              <a:rPr lang="pl-PL" sz="4400" b="1" dirty="0">
                <a:solidFill>
                  <a:srgbClr val="FFFF00"/>
                </a:solidFill>
              </a:rPr>
              <a:t>t</a:t>
            </a:r>
            <a:r>
              <a:rPr lang="pl-PL" sz="4400" b="1" dirty="0"/>
              <a:t>woje   </a:t>
            </a:r>
            <a:r>
              <a:rPr lang="pl-PL" sz="4400" b="1" dirty="0">
                <a:solidFill>
                  <a:srgbClr val="FFFF00"/>
                </a:solidFill>
              </a:rPr>
              <a:t>z</a:t>
            </a:r>
            <a:r>
              <a:rPr lang="pl-PL" sz="4400" b="1" dirty="0"/>
              <a:t>djęcia</a:t>
            </a:r>
            <a:r>
              <a:rPr lang="pl-PL" sz="4400" b="1" dirty="0">
                <a:solidFill>
                  <a:srgbClr val="FFFF00"/>
                </a:solidFill>
              </a:rPr>
              <a:t> </a:t>
            </a:r>
          </a:p>
          <a:p>
            <a:pPr algn="l"/>
            <a:r>
              <a:rPr lang="pl-PL" sz="4400" b="1" dirty="0">
                <a:solidFill>
                  <a:srgbClr val="FFFF00"/>
                </a:solidFill>
              </a:rPr>
              <a:t>n</a:t>
            </a:r>
            <a:r>
              <a:rPr lang="pl-PL" sz="4400" b="1" dirty="0"/>
              <a:t>ie</a:t>
            </a:r>
            <a:r>
              <a:rPr lang="pl-PL" sz="4400" b="1" dirty="0">
                <a:solidFill>
                  <a:srgbClr val="FFFF00"/>
                </a:solidFill>
              </a:rPr>
              <a:t> w</a:t>
            </a:r>
            <a:r>
              <a:rPr lang="pl-PL" sz="4400" b="1" dirty="0"/>
              <a:t>yglądały</a:t>
            </a:r>
            <a:r>
              <a:rPr lang="pl-PL" sz="4400" b="1" dirty="0">
                <a:solidFill>
                  <a:srgbClr val="FFFF00"/>
                </a:solidFill>
              </a:rPr>
              <a:t> t</a:t>
            </a:r>
            <a:r>
              <a:rPr lang="pl-PL" sz="4400" b="1" dirty="0"/>
              <a:t>ak: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D332F80-A742-4F05-97EF-BC90E140C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28" y="2010696"/>
            <a:ext cx="6625414" cy="459993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B0FD675-B2CB-4192-8CBE-02C0160A2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032" y="247373"/>
            <a:ext cx="4772440" cy="636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9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E054D3-45AB-4799-A6F8-29F60FBD8D9E}"/>
              </a:ext>
            </a:extLst>
          </p:cNvPr>
          <p:cNvSpPr>
            <a:spLocks noGrp="1"/>
          </p:cNvSpPr>
          <p:nvPr/>
        </p:nvSpPr>
        <p:spPr>
          <a:xfrm>
            <a:off x="280780" y="-18200"/>
            <a:ext cx="11365396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400" b="1" dirty="0">
                <a:solidFill>
                  <a:srgbClr val="FFFF00"/>
                </a:solidFill>
              </a:rPr>
              <a:t>Z</a:t>
            </a:r>
            <a:r>
              <a:rPr lang="pl-PL" sz="4400" b="1" dirty="0"/>
              <a:t>ajęcia   z   </a:t>
            </a:r>
            <a:r>
              <a:rPr lang="pl-PL" sz="4400" b="1" dirty="0">
                <a:solidFill>
                  <a:srgbClr val="FFFF00"/>
                </a:solidFill>
              </a:rPr>
              <a:t>f</a:t>
            </a:r>
            <a:r>
              <a:rPr lang="pl-PL" sz="4400" b="1" dirty="0"/>
              <a:t>otografii   </a:t>
            </a:r>
            <a:r>
              <a:rPr lang="pl-PL" sz="4400" b="1" dirty="0">
                <a:solidFill>
                  <a:srgbClr val="FFFF00"/>
                </a:solidFill>
              </a:rPr>
              <a:t>p</a:t>
            </a:r>
            <a:r>
              <a:rPr lang="pl-PL" sz="4400" b="1" dirty="0"/>
              <a:t>lenerowej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B3D37A4-3FF7-46A5-8D01-CAE835F12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294" y="3934064"/>
            <a:ext cx="4264663" cy="261480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8BDF8C5-D923-4225-99A6-437A458FD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957" y="1076239"/>
            <a:ext cx="4678017" cy="284133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6A81BF8-CEE0-49C4-87E3-B3B50B9EF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957" y="3917571"/>
            <a:ext cx="4678017" cy="263129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0D1CFDB-A2DE-477B-955D-9F1369628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294" y="1076239"/>
            <a:ext cx="4264663" cy="2846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3C7C893-338B-4F80-B761-95494950C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26" y="1076239"/>
            <a:ext cx="3644834" cy="547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82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23D677E-7ADE-4A77-A758-6CB75ACBFE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1" t="15158" r="5656" b="14534"/>
          <a:stretch/>
        </p:blipFill>
        <p:spPr>
          <a:xfrm>
            <a:off x="7793084" y="1653246"/>
            <a:ext cx="4398916" cy="4979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2F3C295-47B1-4C12-8E1F-AC946AC27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38" r="2367" b="16714"/>
          <a:stretch/>
        </p:blipFill>
        <p:spPr>
          <a:xfrm>
            <a:off x="0" y="2383735"/>
            <a:ext cx="4265994" cy="4474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FA98F4F0-34F4-43A0-92F9-64C14EBEAC9A}"/>
              </a:ext>
            </a:extLst>
          </p:cNvPr>
          <p:cNvSpPr>
            <a:spLocks noGrp="1"/>
          </p:cNvSpPr>
          <p:nvPr/>
        </p:nvSpPr>
        <p:spPr>
          <a:xfrm>
            <a:off x="2638839" y="224816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400" b="1" dirty="0">
                <a:solidFill>
                  <a:srgbClr val="FFFF00"/>
                </a:solidFill>
              </a:rPr>
              <a:t>… z</a:t>
            </a:r>
            <a:r>
              <a:rPr lang="pl-PL" sz="4400" b="1" dirty="0"/>
              <a:t>aliczysz</a:t>
            </a:r>
            <a:r>
              <a:rPr lang="pl-PL" sz="4400" b="1" dirty="0">
                <a:solidFill>
                  <a:srgbClr val="FFFF00"/>
                </a:solidFill>
              </a:rPr>
              <a:t>  t</a:t>
            </a:r>
            <a:r>
              <a:rPr lang="pl-PL" sz="4400" b="1" dirty="0"/>
              <a:t>eż</a:t>
            </a:r>
            <a:r>
              <a:rPr lang="pl-PL" sz="4400" b="1" dirty="0">
                <a:solidFill>
                  <a:srgbClr val="FFFF00"/>
                </a:solidFill>
              </a:rPr>
              <a:t>  f</a:t>
            </a:r>
            <a:r>
              <a:rPr lang="pl-PL" sz="4400" b="1" dirty="0"/>
              <a:t>otograficzne</a:t>
            </a:r>
            <a:r>
              <a:rPr lang="pl-PL" sz="4400" b="1" dirty="0">
                <a:solidFill>
                  <a:srgbClr val="FFFF00"/>
                </a:solidFill>
              </a:rPr>
              <a:t> w</a:t>
            </a:r>
            <a:r>
              <a:rPr lang="pl-PL" sz="4400" b="1" dirty="0"/>
              <a:t>padki</a:t>
            </a:r>
            <a:r>
              <a:rPr lang="pl-PL" sz="4400" b="1" dirty="0">
                <a:solidFill>
                  <a:srgbClr val="FFFF00"/>
                </a:solidFill>
              </a:rPr>
              <a:t> </a:t>
            </a:r>
            <a:endParaRPr lang="pl-PL" sz="4400" b="1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192B038-668E-43D7-AEF6-E0157186E2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88" t="17728" r="18409" b="16818"/>
          <a:stretch/>
        </p:blipFill>
        <p:spPr>
          <a:xfrm>
            <a:off x="4362398" y="3674616"/>
            <a:ext cx="3467204" cy="3311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DC7F7C4-8AAA-4A52-9B97-4FB0A94CDE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93" r="12780" b="24748"/>
          <a:stretch/>
        </p:blipFill>
        <p:spPr>
          <a:xfrm>
            <a:off x="4504513" y="1630920"/>
            <a:ext cx="3192167" cy="2477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9524CA5-702D-40E7-A8DB-7A7D697795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673" y="224816"/>
            <a:ext cx="3379304" cy="25344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Uśmiechnięta buźka 1">
            <a:extLst>
              <a:ext uri="{FF2B5EF4-FFF2-40B4-BE49-F238E27FC236}">
                <a16:creationId xmlns:a16="http://schemas.microsoft.com/office/drawing/2014/main" id="{BACF20C5-10F7-49ED-9BA5-1816527298A4}"/>
              </a:ext>
            </a:extLst>
          </p:cNvPr>
          <p:cNvSpPr/>
          <p:nvPr/>
        </p:nvSpPr>
        <p:spPr>
          <a:xfrm>
            <a:off x="7435675" y="5619335"/>
            <a:ext cx="980661" cy="1020417"/>
          </a:xfrm>
          <a:prstGeom prst="smileyFace">
            <a:avLst/>
          </a:prstGeom>
          <a:ln w="698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62660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EB040B-4BC4-4F14-8F71-E18EFDE98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185730"/>
            <a:ext cx="8610600" cy="1293028"/>
          </a:xfrm>
        </p:spPr>
        <p:txBody>
          <a:bodyPr>
            <a:normAutofit/>
          </a:bodyPr>
          <a:lstStyle/>
          <a:p>
            <a:r>
              <a:rPr lang="pl-PL" sz="4800" b="1" dirty="0">
                <a:solidFill>
                  <a:srgbClr val="7030A0"/>
                </a:solidFill>
              </a:rPr>
              <a:t>M</a:t>
            </a:r>
            <a:r>
              <a:rPr lang="pl-PL" sz="4800" b="1" dirty="0"/>
              <a:t>ożliwości  </a:t>
            </a:r>
            <a:r>
              <a:rPr lang="pl-PL" sz="4800" b="1" dirty="0">
                <a:solidFill>
                  <a:srgbClr val="7030A0"/>
                </a:solidFill>
              </a:rPr>
              <a:t>z</a:t>
            </a:r>
            <a:r>
              <a:rPr lang="pl-PL" sz="4800" b="1" dirty="0"/>
              <a:t>atrudnienia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CF97F70-EDD4-42A1-A403-9B4664D98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1000" y="2575074"/>
            <a:ext cx="3894677" cy="2804168"/>
          </a:xfr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C395E82-957B-4623-96A4-E4BA3BE301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4677299"/>
              </p:ext>
            </p:extLst>
          </p:nvPr>
        </p:nvGraphicFramePr>
        <p:xfrm>
          <a:off x="4330510" y="1603513"/>
          <a:ext cx="7480490" cy="4747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2A65ECE5-93BD-450A-ACCC-75D826E8B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310" y="5679210"/>
            <a:ext cx="755073" cy="8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8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amera.wav"/>
          </p:stSnd>
        </p:sndAc>
      </p:transition>
    </mc:Choice>
    <mc:Fallback xmlns="">
      <p:transition spd="slow">
        <p:split orient="vert"/>
        <p:sndAc>
          <p:stSnd>
            <p:snd r:embed="rId10" name="camera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5CE886B-6125-4C4B-825E-ABB7E7D2E37B}"/>
              </a:ext>
            </a:extLst>
          </p:cNvPr>
          <p:cNvSpPr/>
          <p:nvPr/>
        </p:nvSpPr>
        <p:spPr>
          <a:xfrm>
            <a:off x="10083545" y="4320958"/>
            <a:ext cx="18209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</a:t>
            </a:r>
            <a:endParaRPr lang="pl-PL" sz="180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CF2F927-DEB1-496F-A181-2BBDEE6F3744}"/>
              </a:ext>
            </a:extLst>
          </p:cNvPr>
          <p:cNvSpPr txBox="1"/>
          <p:nvPr/>
        </p:nvSpPr>
        <p:spPr>
          <a:xfrm>
            <a:off x="2507673" y="2881745"/>
            <a:ext cx="417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FOTOGRAFIA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429B5D2A-FF5B-426D-AEE3-5AF585324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30739"/>
            <a:ext cx="7936499" cy="595237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1C4E9D1-FD56-45D8-9069-B99C57D90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246" y="930739"/>
            <a:ext cx="4821380" cy="482138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1FC464D-E459-42DE-A1F3-762B93975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965" y="626488"/>
            <a:ext cx="10267948" cy="1651510"/>
          </a:xfrm>
        </p:spPr>
        <p:txBody>
          <a:bodyPr>
            <a:normAutofit fontScale="90000"/>
          </a:bodyPr>
          <a:lstStyle/>
          <a:p>
            <a:r>
              <a:rPr lang="pl-PL" sz="10700" b="1" cap="none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ZAPRASZAMY</a:t>
            </a:r>
            <a:br>
              <a:rPr lang="pl-PL" b="1" cap="none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AE22C6F-1CD7-4BBE-9E71-981696760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89" y="58452"/>
            <a:ext cx="701893" cy="81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9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amera.wav"/>
          </p:stSnd>
        </p:sndAc>
      </p:transition>
    </mc:Choice>
    <mc:Fallback xmlns="">
      <p:transition spd="slow">
        <p:split orient="vert"/>
        <p:sndAc>
          <p:stSnd>
            <p:snd r:embed="rId6" name="camera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8BA296AD-2521-4BDF-ABD0-D5E45F81DF3E}"/>
              </a:ext>
            </a:extLst>
          </p:cNvPr>
          <p:cNvSpPr txBox="1"/>
          <p:nvPr/>
        </p:nvSpPr>
        <p:spPr>
          <a:xfrm>
            <a:off x="496956" y="387818"/>
            <a:ext cx="111980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b="1" dirty="0">
                <a:solidFill>
                  <a:srgbClr val="FF0000"/>
                </a:solidFill>
              </a:rPr>
              <a:t>T</a:t>
            </a:r>
            <a:r>
              <a:rPr lang="pl-PL" dirty="0"/>
              <a:t>echnik fotografii i multimediów to nowa propozycja naszej szkoły, będąca odpowiedzią na zmiany zachodzące we współczesnym świecie. Coraz więcej sektorów gospodarki przenosi tradycyjne formy działalności do przestrzeni wirtualnej. Nasze przyzwyczajenia też się zmieniają: książki czy ubrania coraz częściej kupujemy poprzez internet, tak też płacimy rachunki, wybieramy hotele… </a:t>
            </a:r>
          </a:p>
          <a:p>
            <a:pPr algn="just"/>
            <a:r>
              <a:rPr lang="pl-PL" dirty="0"/>
              <a:t>To rodzi zapotrzebowanie rynku pracy na specjalistów w zakresie nowoczesnych technologii multimedialnych, fachowców od obrazu, bo to właśnie dobry obraz w znacznej mierze decyduje o sukcesie w internetowym handlu…  Proponujemy zawód z przyszłością, zawód, który łączy wiedzę z zakresu sztuki, ekonomii, psychologii oraz wizażu i kreowania wizerunku.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774948C-F6C4-4C4E-A5D6-35980F93E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97" y="3347151"/>
            <a:ext cx="2001078" cy="31771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A574B55-F8A9-4E45-81F5-431ECE6CE6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20" r="22830"/>
          <a:stretch/>
        </p:blipFill>
        <p:spPr>
          <a:xfrm>
            <a:off x="6347792" y="3235388"/>
            <a:ext cx="2373972" cy="298650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419E47F-8CBE-4D4C-8C22-34BA20F51C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67"/>
          <a:stretch/>
        </p:blipFill>
        <p:spPr>
          <a:xfrm>
            <a:off x="2005871" y="3495251"/>
            <a:ext cx="4110007" cy="28384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5C39DB1-EED6-433C-9560-49EC4A558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6719" y="3279156"/>
            <a:ext cx="3120139" cy="3148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17876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81043" y="358879"/>
            <a:ext cx="8610600" cy="1293028"/>
          </a:xfrm>
        </p:spPr>
        <p:txBody>
          <a:bodyPr>
            <a:noAutofit/>
          </a:bodyPr>
          <a:lstStyle/>
          <a:p>
            <a:pPr algn="ctr"/>
            <a:r>
              <a:rPr lang="pl-PL" sz="4500" b="1" dirty="0">
                <a:solidFill>
                  <a:srgbClr val="FF0000"/>
                </a:solidFill>
              </a:rPr>
              <a:t>O</a:t>
            </a:r>
            <a:r>
              <a:rPr lang="pl-PL" sz="4500" b="1" dirty="0"/>
              <a:t>pis  </a:t>
            </a:r>
            <a:r>
              <a:rPr lang="pl-PL" sz="4500" b="1" dirty="0">
                <a:solidFill>
                  <a:srgbClr val="FF0000"/>
                </a:solidFill>
              </a:rPr>
              <a:t>p</a:t>
            </a:r>
            <a:r>
              <a:rPr lang="pl-PL" sz="4500" b="1" dirty="0"/>
              <a:t>otencjalnego </a:t>
            </a:r>
            <a:r>
              <a:rPr lang="pl-PL" sz="4500" b="1" dirty="0">
                <a:solidFill>
                  <a:srgbClr val="FF0000"/>
                </a:solidFill>
              </a:rPr>
              <a:t>k</a:t>
            </a:r>
            <a:r>
              <a:rPr lang="pl-PL" sz="4500" b="1" dirty="0"/>
              <a:t>andydata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9632" y="1794598"/>
            <a:ext cx="6415619" cy="4598505"/>
          </a:xfrm>
        </p:spPr>
        <p:txBody>
          <a:bodyPr>
            <a:normAutofit/>
          </a:bodyPr>
          <a:lstStyle/>
          <a:p>
            <a:r>
              <a:rPr lang="pl-PL" sz="2400" dirty="0"/>
              <a:t>Masz duszę artysty?</a:t>
            </a:r>
          </a:p>
          <a:p>
            <a:r>
              <a:rPr lang="pl-PL" sz="2400" dirty="0"/>
              <a:t>Twoje zdjęcia na fejsie czy insta zbierają zawsze mnóstwo lajków?</a:t>
            </a:r>
          </a:p>
          <a:p>
            <a:r>
              <a:rPr lang="pl-PL" sz="2400" dirty="0"/>
              <a:t>W każdym detalu dostrzegasz coś pięknego i wartego utrwalenia?</a:t>
            </a:r>
          </a:p>
          <a:p>
            <a:r>
              <a:rPr lang="pl-PL" sz="2400" dirty="0"/>
              <a:t>Chcesz rozwijać swój talent, by w przyszłości profesjonalnie zajmować się fotografią i obróbką zdjęć?</a:t>
            </a:r>
          </a:p>
          <a:p>
            <a:pPr marL="0" indent="0" algn="ctr">
              <a:buNone/>
            </a:pPr>
            <a:endParaRPr lang="pl-PL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r>
              <a:rPr lang="pl-PL" sz="2800" b="1" dirty="0">
                <a:solidFill>
                  <a:srgbClr val="FFFF00"/>
                </a:solidFill>
              </a:rPr>
              <a:t>Kariera profesjonalnego fotografa stoi przed Tobą otworem!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17" y="1905000"/>
            <a:ext cx="4316582" cy="2531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3D2C301-D68F-4D4A-871B-50362AC11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024" y="4013933"/>
            <a:ext cx="3304403" cy="23791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47108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26055C5-2AFA-42FA-85DE-F1BD28CD2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25" y="1582042"/>
            <a:ext cx="4967092" cy="3122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27B34DB-B270-48C0-962E-AF72A76FF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29865">
            <a:off x="5389355" y="1078743"/>
            <a:ext cx="3472311" cy="3472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4EC25AE-9B9D-4864-BE51-0E16E01F60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3" r="16813"/>
          <a:stretch/>
        </p:blipFill>
        <p:spPr>
          <a:xfrm>
            <a:off x="9152696" y="259427"/>
            <a:ext cx="2756452" cy="6339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46249D07-6263-43E2-AF7C-D882B7A39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43383" y="-104702"/>
            <a:ext cx="10178322" cy="1552433"/>
          </a:xfrm>
        </p:spPr>
        <p:txBody>
          <a:bodyPr>
            <a:normAutofit/>
          </a:bodyPr>
          <a:lstStyle/>
          <a:p>
            <a:pPr algn="ctr"/>
            <a:r>
              <a:rPr lang="pl-PL" sz="4200" b="1" dirty="0">
                <a:solidFill>
                  <a:srgbClr val="FF0000"/>
                </a:solidFill>
              </a:rPr>
              <a:t>Z</a:t>
            </a:r>
            <a:r>
              <a:rPr lang="pl-PL" sz="4200" b="1" dirty="0"/>
              <a:t>aznajomisz</a:t>
            </a:r>
            <a:r>
              <a:rPr lang="pl-PL" sz="4200" b="1" dirty="0">
                <a:solidFill>
                  <a:srgbClr val="FF0000"/>
                </a:solidFill>
              </a:rPr>
              <a:t>  s</a:t>
            </a:r>
            <a:r>
              <a:rPr lang="pl-PL" sz="4200" b="1" dirty="0"/>
              <a:t>ię</a:t>
            </a:r>
            <a:r>
              <a:rPr lang="pl-PL" sz="4200" b="1" dirty="0">
                <a:solidFill>
                  <a:srgbClr val="FF0000"/>
                </a:solidFill>
              </a:rPr>
              <a:t>  z</a:t>
            </a:r>
            <a:r>
              <a:rPr lang="pl-PL" sz="4200" b="1" dirty="0"/>
              <a:t>e</a:t>
            </a:r>
            <a:r>
              <a:rPr lang="pl-PL" sz="4200" b="1" dirty="0">
                <a:solidFill>
                  <a:srgbClr val="FF0000"/>
                </a:solidFill>
              </a:rPr>
              <a:t>  s</a:t>
            </a:r>
            <a:r>
              <a:rPr lang="pl-PL" sz="4200" b="1" dirty="0"/>
              <a:t>przętem</a:t>
            </a:r>
            <a:r>
              <a:rPr lang="pl-PL" sz="4200" b="1" dirty="0">
                <a:solidFill>
                  <a:srgbClr val="FF0000"/>
                </a:solidFill>
              </a:rPr>
              <a:t>  f</a:t>
            </a:r>
            <a:r>
              <a:rPr lang="pl-PL" sz="4200" b="1" dirty="0"/>
              <a:t>otograficznym 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4E83D6D-0AB7-4CEC-9119-E387A9269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1134" y="4094720"/>
            <a:ext cx="3978001" cy="2655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957F870-3554-4AD7-B1AF-0D158CDEF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31235">
            <a:off x="154925" y="4797288"/>
            <a:ext cx="2924274" cy="1865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5633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887" y="201608"/>
            <a:ext cx="3938169" cy="267411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643383" y="-104702"/>
            <a:ext cx="10178322" cy="1552433"/>
          </a:xfrm>
        </p:spPr>
        <p:txBody>
          <a:bodyPr>
            <a:normAutofit/>
          </a:bodyPr>
          <a:lstStyle/>
          <a:p>
            <a:pPr algn="ctr"/>
            <a:r>
              <a:rPr lang="pl-PL" sz="4200" b="1" dirty="0">
                <a:solidFill>
                  <a:srgbClr val="FF0000"/>
                </a:solidFill>
              </a:rPr>
              <a:t>P</a:t>
            </a:r>
            <a:r>
              <a:rPr lang="pl-PL" sz="4200" b="1" dirty="0"/>
              <a:t>OZNASZ  </a:t>
            </a:r>
            <a:r>
              <a:rPr lang="pl-PL" sz="4200" b="1" dirty="0">
                <a:solidFill>
                  <a:srgbClr val="FF0000"/>
                </a:solidFill>
              </a:rPr>
              <a:t>H</a:t>
            </a:r>
            <a:r>
              <a:rPr lang="pl-PL" sz="4200" b="1" dirty="0"/>
              <a:t>ISTORIĘ  </a:t>
            </a:r>
            <a:r>
              <a:rPr lang="pl-PL" sz="4200" b="1" dirty="0">
                <a:solidFill>
                  <a:srgbClr val="FF0000"/>
                </a:solidFill>
              </a:rPr>
              <a:t>F</a:t>
            </a:r>
            <a:r>
              <a:rPr lang="pl-PL" sz="4200" b="1" dirty="0"/>
              <a:t>OTOGRAFII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1" y="993913"/>
            <a:ext cx="6361280" cy="3609424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31" y="2928730"/>
            <a:ext cx="5113896" cy="339255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0" y="4603337"/>
            <a:ext cx="6361281" cy="171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06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D118DB-E8DE-41B7-B788-A4EFD79D0729}"/>
              </a:ext>
            </a:extLst>
          </p:cNvPr>
          <p:cNvSpPr>
            <a:spLocks noGrp="1"/>
          </p:cNvSpPr>
          <p:nvPr/>
        </p:nvSpPr>
        <p:spPr>
          <a:xfrm>
            <a:off x="263387" y="330833"/>
            <a:ext cx="7610061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400" b="1" dirty="0">
                <a:solidFill>
                  <a:srgbClr val="FF0000"/>
                </a:solidFill>
              </a:rPr>
              <a:t>P</a:t>
            </a:r>
            <a:r>
              <a:rPr lang="pl-PL" sz="4400" b="1" dirty="0"/>
              <a:t>odczas  </a:t>
            </a:r>
            <a:r>
              <a:rPr lang="pl-PL" sz="4400" b="1" dirty="0">
                <a:solidFill>
                  <a:srgbClr val="FF0000"/>
                </a:solidFill>
              </a:rPr>
              <a:t>z</a:t>
            </a:r>
            <a:r>
              <a:rPr lang="pl-PL" sz="4400" b="1" dirty="0"/>
              <a:t>ajęć  </a:t>
            </a:r>
            <a:r>
              <a:rPr lang="pl-PL" sz="4400" b="1" dirty="0">
                <a:solidFill>
                  <a:srgbClr val="FF0000"/>
                </a:solidFill>
              </a:rPr>
              <a:t>p</a:t>
            </a:r>
            <a:r>
              <a:rPr lang="pl-PL" sz="4400" b="1" dirty="0"/>
              <a:t>oznasz </a:t>
            </a:r>
            <a:r>
              <a:rPr lang="pl-PL" sz="4400" b="1" dirty="0">
                <a:solidFill>
                  <a:srgbClr val="FF0000"/>
                </a:solidFill>
              </a:rPr>
              <a:t>t</a:t>
            </a:r>
            <a:r>
              <a:rPr lang="pl-PL" sz="4400" b="1" dirty="0"/>
              <a:t>echniki  </a:t>
            </a:r>
            <a:r>
              <a:rPr lang="pl-PL" sz="4400" b="1" dirty="0">
                <a:solidFill>
                  <a:srgbClr val="FF0000"/>
                </a:solidFill>
              </a:rPr>
              <a:t>r</a:t>
            </a:r>
            <a:r>
              <a:rPr lang="pl-PL" sz="4400" b="1" dirty="0"/>
              <a:t>ysunku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5A0F510-81BF-493B-9993-3F306E04A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94" y="1710383"/>
            <a:ext cx="4536584" cy="4975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0FB371F-A3A0-4849-A180-5A8D17019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213" y="129208"/>
            <a:ext cx="4110858" cy="5479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1B1C12D-F557-4955-8A74-C27E34337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278" y="1934192"/>
            <a:ext cx="3189430" cy="2120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C2C06FD-18CD-41E2-A13B-C51D43FF5C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3" t="12589" r="18454" b="35713"/>
          <a:stretch/>
        </p:blipFill>
        <p:spPr>
          <a:xfrm rot="10800000">
            <a:off x="4890060" y="4856296"/>
            <a:ext cx="4956303" cy="200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56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B482DC-9B69-4AFA-9EC6-E2E4BE020071}"/>
              </a:ext>
            </a:extLst>
          </p:cNvPr>
          <p:cNvSpPr>
            <a:spLocks noGrp="1"/>
          </p:cNvSpPr>
          <p:nvPr/>
        </p:nvSpPr>
        <p:spPr>
          <a:xfrm>
            <a:off x="321365" y="503112"/>
            <a:ext cx="119634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400" b="1" dirty="0"/>
              <a:t>Nauczysz  </a:t>
            </a:r>
            <a:r>
              <a:rPr lang="pl-PL" sz="4400" b="1" dirty="0">
                <a:solidFill>
                  <a:srgbClr val="FF0000"/>
                </a:solidFill>
              </a:rPr>
              <a:t>się</a:t>
            </a:r>
            <a:r>
              <a:rPr lang="pl-PL" sz="4400" b="1" dirty="0"/>
              <a:t>  obsługiwać  </a:t>
            </a:r>
            <a:r>
              <a:rPr lang="pl-PL" sz="4400" b="1" dirty="0">
                <a:solidFill>
                  <a:srgbClr val="FF0000"/>
                </a:solidFill>
              </a:rPr>
              <a:t>programy </a:t>
            </a:r>
            <a:r>
              <a:rPr lang="pl-PL" sz="4400" b="1" dirty="0"/>
              <a:t> grafiki </a:t>
            </a:r>
            <a:r>
              <a:rPr lang="pl-PL" sz="4400" b="1" dirty="0">
                <a:solidFill>
                  <a:srgbClr val="FF0000"/>
                </a:solidFill>
              </a:rPr>
              <a:t>komputerowej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DFD819F-EB51-4D0A-BBC9-2A4794AC1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989" y="1796140"/>
            <a:ext cx="5804452" cy="4864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77E285C-E52E-4D97-AE80-E50DDF0A1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453" y="1149626"/>
            <a:ext cx="2539190" cy="25391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E3A6B48-EAE3-44A9-BE35-229D4085C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59" y="1796140"/>
            <a:ext cx="5804454" cy="4864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22290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8F3B55AF-EBBB-4B07-91B9-3990EEF1EDE8}"/>
              </a:ext>
            </a:extLst>
          </p:cNvPr>
          <p:cNvSpPr>
            <a:spLocks noGrp="1"/>
          </p:cNvSpPr>
          <p:nvPr/>
        </p:nvSpPr>
        <p:spPr>
          <a:xfrm>
            <a:off x="3359048" y="354520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400" b="1" dirty="0">
                <a:solidFill>
                  <a:schemeClr val="accent2"/>
                </a:solidFill>
              </a:rPr>
              <a:t>P</a:t>
            </a:r>
            <a:r>
              <a:rPr lang="pl-PL" sz="4400" b="1" dirty="0"/>
              <a:t>oznasz  </a:t>
            </a:r>
            <a:r>
              <a:rPr lang="pl-PL" sz="4400" b="1" dirty="0">
                <a:solidFill>
                  <a:schemeClr val="accent2"/>
                </a:solidFill>
              </a:rPr>
              <a:t>p</a:t>
            </a:r>
            <a:r>
              <a:rPr lang="pl-PL" sz="4400" b="1" dirty="0"/>
              <a:t>odstawy  </a:t>
            </a:r>
            <a:r>
              <a:rPr lang="pl-PL" sz="4400" b="1" dirty="0">
                <a:solidFill>
                  <a:schemeClr val="accent2"/>
                </a:solidFill>
              </a:rPr>
              <a:t>k</a:t>
            </a:r>
            <a:r>
              <a:rPr lang="pl-PL" sz="4400" b="1" dirty="0"/>
              <a:t>ompozycji  i  </a:t>
            </a:r>
            <a:r>
              <a:rPr lang="pl-PL" sz="4400" b="1" dirty="0">
                <a:solidFill>
                  <a:schemeClr val="accent2"/>
                </a:solidFill>
              </a:rPr>
              <a:t>p</a:t>
            </a:r>
            <a:r>
              <a:rPr lang="pl-PL" sz="4400" b="1" dirty="0"/>
              <a:t>erspektywy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3BE44B5-351F-49F4-8AF0-9C6CA730D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625" y="396315"/>
            <a:ext cx="3919295" cy="26128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08C7201-678A-48C5-9071-072A70B84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82" y="2779988"/>
            <a:ext cx="6075192" cy="37997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9D72827-5326-4D57-BC89-D1E9F8D71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974" y="2779988"/>
            <a:ext cx="5695674" cy="37997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33C3318-E209-4343-B47F-B4BB6DBEE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618" y="1808136"/>
            <a:ext cx="3836982" cy="21870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1048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E11ED0F-E4E9-4C8F-BB8A-5AE0E5177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132" y="2120349"/>
            <a:ext cx="6724805" cy="4340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229FB05-79E9-46D8-BEC1-32D5D179D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74" y="233320"/>
            <a:ext cx="4793520" cy="3195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4586889-E100-41BC-A766-FE4EC040C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98" y="3059845"/>
            <a:ext cx="5513431" cy="3645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513C3AA-4ADC-45AB-9D92-8C2D29510DA2}"/>
              </a:ext>
            </a:extLst>
          </p:cNvPr>
          <p:cNvSpPr>
            <a:spLocks noGrp="1"/>
          </p:cNvSpPr>
          <p:nvPr/>
        </p:nvSpPr>
        <p:spPr>
          <a:xfrm>
            <a:off x="3155674" y="582625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400" b="1" dirty="0">
                <a:solidFill>
                  <a:schemeClr val="accent2"/>
                </a:solidFill>
              </a:rPr>
              <a:t>Z</a:t>
            </a:r>
            <a:r>
              <a:rPr lang="pl-PL" sz="4400" b="1" dirty="0"/>
              <a:t>głębisz</a:t>
            </a:r>
            <a:r>
              <a:rPr lang="pl-PL" sz="4400" b="1" dirty="0">
                <a:solidFill>
                  <a:schemeClr val="accent2"/>
                </a:solidFill>
              </a:rPr>
              <a:t> i</a:t>
            </a:r>
            <a:r>
              <a:rPr lang="pl-PL" sz="4400" b="1" dirty="0"/>
              <a:t>stotę</a:t>
            </a:r>
            <a:r>
              <a:rPr lang="pl-PL" sz="4400" b="1" dirty="0">
                <a:solidFill>
                  <a:schemeClr val="accent2"/>
                </a:solidFill>
              </a:rPr>
              <a:t> f</a:t>
            </a:r>
            <a:r>
              <a:rPr lang="pl-PL" sz="4400" b="1" dirty="0"/>
              <a:t>otografii</a:t>
            </a:r>
            <a:r>
              <a:rPr lang="pl-PL" sz="4400" b="1" dirty="0">
                <a:solidFill>
                  <a:schemeClr val="accent2"/>
                </a:solidFill>
              </a:rPr>
              <a:t> d</a:t>
            </a:r>
            <a:r>
              <a:rPr lang="pl-PL" sz="4400" b="1" dirty="0"/>
              <a:t>okumentalnej  </a:t>
            </a:r>
          </a:p>
        </p:txBody>
      </p:sp>
    </p:spTree>
    <p:extLst>
      <p:ext uri="{BB962C8B-B14F-4D97-AF65-F5344CB8AC3E}">
        <p14:creationId xmlns:p14="http://schemas.microsoft.com/office/powerpoint/2010/main" val="2653945992"/>
      </p:ext>
    </p:extLst>
  </p:cSld>
  <p:clrMapOvr>
    <a:masterClrMapping/>
  </p:clrMapOvr>
</p:sld>
</file>

<file path=ppt/theme/theme1.xml><?xml version="1.0" encoding="utf-8"?>
<a:theme xmlns:a="http://schemas.openxmlformats.org/drawingml/2006/main" name="Para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TM04033937[[fn=Para]]</Template>
  <TotalTime>213</TotalTime>
  <Words>273</Words>
  <Application>Microsoft Office PowerPoint</Application>
  <PresentationFormat>Panoramiczny</PresentationFormat>
  <Paragraphs>39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Wingdings</vt:lpstr>
      <vt:lpstr>Para</vt:lpstr>
      <vt:lpstr>TECHNIK  FOTOGRAFII I  MULTIMEDIÓW</vt:lpstr>
      <vt:lpstr>Prezentacja programu PowerPoint</vt:lpstr>
      <vt:lpstr>Opis  potencjalnego kandydata</vt:lpstr>
      <vt:lpstr>Zaznajomisz  się  ze  sprzętem  fotograficznym  </vt:lpstr>
      <vt:lpstr>POZNASZ  HISTORIĘ  FOTOGRAFII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Możliwości  zatrudnienia</vt:lpstr>
      <vt:lpstr>ZAPRASZAMY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TECHNIK  FOTOGRAFII I  MULTIMEDIÓW</dc:title>
  <dc:creator>User1</dc:creator>
  <cp:lastModifiedBy>User1</cp:lastModifiedBy>
  <cp:revision>52</cp:revision>
  <dcterms:created xsi:type="dcterms:W3CDTF">2021-03-16T14:46:04Z</dcterms:created>
  <dcterms:modified xsi:type="dcterms:W3CDTF">2021-03-25T11:40:46Z</dcterms:modified>
</cp:coreProperties>
</file>