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2" r:id="rId12"/>
    <p:sldId id="264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1F1C34-D515-6500-C086-8EB861BB5877}" v="1525" dt="2020-05-09T20:33:49.401"/>
    <p1510:client id="{A2304FDA-CDF4-553D-BBAC-1E5A93681ADA}" v="124" dt="2020-05-16T14:07:47.065"/>
    <p1510:client id="{B4D58F5E-46D0-E150-6AF0-F054AB7A30CD}" v="55" dt="2020-05-16T14:18:08.0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DF63B5-CC00-437B-A482-CEEED49B5767}" type="doc">
      <dgm:prSet loTypeId="urn:microsoft.com/office/officeart/2005/8/layout/default" loCatId="list" qsTypeId="urn:microsoft.com/office/officeart/2005/8/quickstyle/simple2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FC719F08-DFFD-4D33-9BE8-55B46DBCEA35}">
      <dgm:prSet/>
      <dgm:spPr/>
      <dgm:t>
        <a:bodyPr/>
        <a:lstStyle/>
        <a:p>
          <a:r>
            <a:rPr lang="en-US"/>
            <a:t>ocenianie jakości produktów</a:t>
          </a:r>
        </a:p>
      </dgm:t>
    </dgm:pt>
    <dgm:pt modelId="{96017AEA-0E1C-4A4D-80D5-8F0FAED9EE95}" type="parTrans" cxnId="{4B14E89B-8952-492A-89CB-A8DB42227AA4}">
      <dgm:prSet/>
      <dgm:spPr/>
      <dgm:t>
        <a:bodyPr/>
        <a:lstStyle/>
        <a:p>
          <a:endParaRPr lang="en-US"/>
        </a:p>
      </dgm:t>
    </dgm:pt>
    <dgm:pt modelId="{B3036323-8933-4EB6-A3CE-9B97F242C96D}" type="sibTrans" cxnId="{4B14E89B-8952-492A-89CB-A8DB42227AA4}">
      <dgm:prSet/>
      <dgm:spPr/>
      <dgm:t>
        <a:bodyPr/>
        <a:lstStyle/>
        <a:p>
          <a:endParaRPr lang="en-US"/>
        </a:p>
      </dgm:t>
    </dgm:pt>
    <dgm:pt modelId="{D00639AE-8CE4-4E19-A64C-FBFEABEBF856}">
      <dgm:prSet/>
      <dgm:spPr/>
      <dgm:t>
        <a:bodyPr/>
        <a:lstStyle/>
        <a:p>
          <a:r>
            <a:rPr lang="en-US"/>
            <a:t>przechowywanie żywności</a:t>
          </a:r>
        </a:p>
      </dgm:t>
    </dgm:pt>
    <dgm:pt modelId="{603CC3F4-A6AD-4566-990E-87ED5814D613}" type="parTrans" cxnId="{ED764E88-C0DC-4697-B678-026A9391331E}">
      <dgm:prSet/>
      <dgm:spPr/>
      <dgm:t>
        <a:bodyPr/>
        <a:lstStyle/>
        <a:p>
          <a:endParaRPr lang="en-US"/>
        </a:p>
      </dgm:t>
    </dgm:pt>
    <dgm:pt modelId="{EDE8FA37-D41B-4E71-ADD4-0A0A6939B955}" type="sibTrans" cxnId="{ED764E88-C0DC-4697-B678-026A9391331E}">
      <dgm:prSet/>
      <dgm:spPr/>
      <dgm:t>
        <a:bodyPr/>
        <a:lstStyle/>
        <a:p>
          <a:endParaRPr lang="en-US"/>
        </a:p>
      </dgm:t>
    </dgm:pt>
    <dgm:pt modelId="{4922B2E2-34BD-43EB-879D-0FD005FDC87F}">
      <dgm:prSet/>
      <dgm:spPr/>
      <dgm:t>
        <a:bodyPr/>
        <a:lstStyle/>
        <a:p>
          <a:r>
            <a:rPr lang="en-US"/>
            <a:t>obróbka produktów i przygotowanie stanowiska pracy</a:t>
          </a:r>
        </a:p>
      </dgm:t>
    </dgm:pt>
    <dgm:pt modelId="{3D023434-2D31-4316-870A-684449AD2C29}" type="parTrans" cxnId="{AB4AC2DB-A72A-48F2-9A36-40D6110FB9FE}">
      <dgm:prSet/>
      <dgm:spPr/>
      <dgm:t>
        <a:bodyPr/>
        <a:lstStyle/>
        <a:p>
          <a:endParaRPr lang="en-US"/>
        </a:p>
      </dgm:t>
    </dgm:pt>
    <dgm:pt modelId="{A349FE46-EF97-4083-BDD4-3159AF1DD424}" type="sibTrans" cxnId="{AB4AC2DB-A72A-48F2-9A36-40D6110FB9FE}">
      <dgm:prSet/>
      <dgm:spPr/>
      <dgm:t>
        <a:bodyPr/>
        <a:lstStyle/>
        <a:p>
          <a:endParaRPr lang="en-US"/>
        </a:p>
      </dgm:t>
    </dgm:pt>
    <dgm:pt modelId="{58F06E67-877E-419D-A430-2C85A58E4CE5}">
      <dgm:prSet/>
      <dgm:spPr/>
      <dgm:t>
        <a:bodyPr/>
        <a:lstStyle/>
        <a:p>
          <a:r>
            <a:rPr lang="en-US"/>
            <a:t>obsługa sprzętu gastronomicznego</a:t>
          </a:r>
        </a:p>
      </dgm:t>
    </dgm:pt>
    <dgm:pt modelId="{52B58261-A17F-4E7C-9AF9-C34854D328C3}" type="parTrans" cxnId="{1FE990F0-AB3C-47FC-A401-E7D9EE3328FA}">
      <dgm:prSet/>
      <dgm:spPr/>
      <dgm:t>
        <a:bodyPr/>
        <a:lstStyle/>
        <a:p>
          <a:endParaRPr lang="en-US"/>
        </a:p>
      </dgm:t>
    </dgm:pt>
    <dgm:pt modelId="{04B65537-2E5A-42BA-A073-5AEB20D10F98}" type="sibTrans" cxnId="{1FE990F0-AB3C-47FC-A401-E7D9EE3328FA}">
      <dgm:prSet/>
      <dgm:spPr/>
      <dgm:t>
        <a:bodyPr/>
        <a:lstStyle/>
        <a:p>
          <a:endParaRPr lang="en-US"/>
        </a:p>
      </dgm:t>
    </dgm:pt>
    <dgm:pt modelId="{6CFBECFC-F9A9-4B12-B624-E95266F4097D}">
      <dgm:prSet/>
      <dgm:spPr/>
      <dgm:t>
        <a:bodyPr/>
        <a:lstStyle/>
        <a:p>
          <a:r>
            <a:rPr lang="en-US"/>
            <a:t>przygotowanie dań zimnych, gorących i podstawowych deserów</a:t>
          </a:r>
        </a:p>
      </dgm:t>
    </dgm:pt>
    <dgm:pt modelId="{FD4F4C9E-5F27-45F8-9770-D2355337EB19}" type="parTrans" cxnId="{F1BD9818-4465-4898-977C-60E7A78DADD3}">
      <dgm:prSet/>
      <dgm:spPr/>
      <dgm:t>
        <a:bodyPr/>
        <a:lstStyle/>
        <a:p>
          <a:endParaRPr lang="en-US"/>
        </a:p>
      </dgm:t>
    </dgm:pt>
    <dgm:pt modelId="{9515C322-9F7E-4EBF-BA37-D4F5AC15012A}" type="sibTrans" cxnId="{F1BD9818-4465-4898-977C-60E7A78DADD3}">
      <dgm:prSet/>
      <dgm:spPr/>
      <dgm:t>
        <a:bodyPr/>
        <a:lstStyle/>
        <a:p>
          <a:endParaRPr lang="en-US"/>
        </a:p>
      </dgm:t>
    </dgm:pt>
    <dgm:pt modelId="{16328327-C7AF-4160-9E50-D170FC2E0F60}">
      <dgm:prSet/>
      <dgm:spPr/>
      <dgm:t>
        <a:bodyPr/>
        <a:lstStyle/>
        <a:p>
          <a:r>
            <a:rPr lang="en-US"/>
            <a:t>wydawanie dań</a:t>
          </a:r>
        </a:p>
      </dgm:t>
    </dgm:pt>
    <dgm:pt modelId="{1AA261DC-E09A-491F-B964-7108617069DA}" type="parTrans" cxnId="{580A7A40-6B9A-4755-9656-FCB9C6B26F06}">
      <dgm:prSet/>
      <dgm:spPr/>
      <dgm:t>
        <a:bodyPr/>
        <a:lstStyle/>
        <a:p>
          <a:endParaRPr lang="en-US"/>
        </a:p>
      </dgm:t>
    </dgm:pt>
    <dgm:pt modelId="{A7B52C36-75AE-47AA-98F2-116369722469}" type="sibTrans" cxnId="{580A7A40-6B9A-4755-9656-FCB9C6B26F06}">
      <dgm:prSet/>
      <dgm:spPr/>
      <dgm:t>
        <a:bodyPr/>
        <a:lstStyle/>
        <a:p>
          <a:endParaRPr lang="en-US"/>
        </a:p>
      </dgm:t>
    </dgm:pt>
    <dgm:pt modelId="{5AE5985B-B7AD-4E80-9D1F-53FD7DC3CE06}" type="pres">
      <dgm:prSet presAssocID="{F3DF63B5-CC00-437B-A482-CEEED49B5767}" presName="diagram" presStyleCnt="0">
        <dgm:presLayoutVars>
          <dgm:dir/>
          <dgm:resizeHandles val="exact"/>
        </dgm:presLayoutVars>
      </dgm:prSet>
      <dgm:spPr/>
    </dgm:pt>
    <dgm:pt modelId="{AB653215-AFE9-46D0-AAE9-399C5E1A68D7}" type="pres">
      <dgm:prSet presAssocID="{FC719F08-DFFD-4D33-9BE8-55B46DBCEA35}" presName="node" presStyleLbl="node1" presStyleIdx="0" presStyleCnt="6">
        <dgm:presLayoutVars>
          <dgm:bulletEnabled val="1"/>
        </dgm:presLayoutVars>
      </dgm:prSet>
      <dgm:spPr/>
    </dgm:pt>
    <dgm:pt modelId="{110C89BE-FFBF-45CA-B97F-3DD66B89A3F6}" type="pres">
      <dgm:prSet presAssocID="{B3036323-8933-4EB6-A3CE-9B97F242C96D}" presName="sibTrans" presStyleCnt="0"/>
      <dgm:spPr/>
    </dgm:pt>
    <dgm:pt modelId="{9B4CB611-BF8F-4684-8EFE-826D71CBF415}" type="pres">
      <dgm:prSet presAssocID="{D00639AE-8CE4-4E19-A64C-FBFEABEBF856}" presName="node" presStyleLbl="node1" presStyleIdx="1" presStyleCnt="6">
        <dgm:presLayoutVars>
          <dgm:bulletEnabled val="1"/>
        </dgm:presLayoutVars>
      </dgm:prSet>
      <dgm:spPr/>
    </dgm:pt>
    <dgm:pt modelId="{97F7339C-75F4-431B-A694-6FCCE0ECF05C}" type="pres">
      <dgm:prSet presAssocID="{EDE8FA37-D41B-4E71-ADD4-0A0A6939B955}" presName="sibTrans" presStyleCnt="0"/>
      <dgm:spPr/>
    </dgm:pt>
    <dgm:pt modelId="{8E38765A-ED8F-4480-9E7C-A76A867AB5DC}" type="pres">
      <dgm:prSet presAssocID="{4922B2E2-34BD-43EB-879D-0FD005FDC87F}" presName="node" presStyleLbl="node1" presStyleIdx="2" presStyleCnt="6">
        <dgm:presLayoutVars>
          <dgm:bulletEnabled val="1"/>
        </dgm:presLayoutVars>
      </dgm:prSet>
      <dgm:spPr/>
    </dgm:pt>
    <dgm:pt modelId="{82FB03B9-2393-46C0-8486-C883F5DED9FC}" type="pres">
      <dgm:prSet presAssocID="{A349FE46-EF97-4083-BDD4-3159AF1DD424}" presName="sibTrans" presStyleCnt="0"/>
      <dgm:spPr/>
    </dgm:pt>
    <dgm:pt modelId="{658A7CD8-F2D7-408F-A7BC-B35BFF4E0498}" type="pres">
      <dgm:prSet presAssocID="{58F06E67-877E-419D-A430-2C85A58E4CE5}" presName="node" presStyleLbl="node1" presStyleIdx="3" presStyleCnt="6">
        <dgm:presLayoutVars>
          <dgm:bulletEnabled val="1"/>
        </dgm:presLayoutVars>
      </dgm:prSet>
      <dgm:spPr/>
    </dgm:pt>
    <dgm:pt modelId="{B69A8B34-587C-4BEA-9FFE-DE519AEA42B5}" type="pres">
      <dgm:prSet presAssocID="{04B65537-2E5A-42BA-A073-5AEB20D10F98}" presName="sibTrans" presStyleCnt="0"/>
      <dgm:spPr/>
    </dgm:pt>
    <dgm:pt modelId="{74B5262F-69CF-4BA1-8795-579DF678CD28}" type="pres">
      <dgm:prSet presAssocID="{6CFBECFC-F9A9-4B12-B624-E95266F4097D}" presName="node" presStyleLbl="node1" presStyleIdx="4" presStyleCnt="6">
        <dgm:presLayoutVars>
          <dgm:bulletEnabled val="1"/>
        </dgm:presLayoutVars>
      </dgm:prSet>
      <dgm:spPr/>
    </dgm:pt>
    <dgm:pt modelId="{86ACF0FD-F0D6-4077-ABD8-F47E654CD8CD}" type="pres">
      <dgm:prSet presAssocID="{9515C322-9F7E-4EBF-BA37-D4F5AC15012A}" presName="sibTrans" presStyleCnt="0"/>
      <dgm:spPr/>
    </dgm:pt>
    <dgm:pt modelId="{A0C13C2E-498A-4E67-B8F5-6C4FBE7EEC7E}" type="pres">
      <dgm:prSet presAssocID="{16328327-C7AF-4160-9E50-D170FC2E0F60}" presName="node" presStyleLbl="node1" presStyleIdx="5" presStyleCnt="6">
        <dgm:presLayoutVars>
          <dgm:bulletEnabled val="1"/>
        </dgm:presLayoutVars>
      </dgm:prSet>
      <dgm:spPr/>
    </dgm:pt>
  </dgm:ptLst>
  <dgm:cxnLst>
    <dgm:cxn modelId="{90B01E02-A8A2-4103-8EBC-E0842A1C41F3}" type="presOf" srcId="{F3DF63B5-CC00-437B-A482-CEEED49B5767}" destId="{5AE5985B-B7AD-4E80-9D1F-53FD7DC3CE06}" srcOrd="0" destOrd="0" presId="urn:microsoft.com/office/officeart/2005/8/layout/default"/>
    <dgm:cxn modelId="{782D960D-61C9-4EC7-868B-111E59D85A62}" type="presOf" srcId="{58F06E67-877E-419D-A430-2C85A58E4CE5}" destId="{658A7CD8-F2D7-408F-A7BC-B35BFF4E0498}" srcOrd="0" destOrd="0" presId="urn:microsoft.com/office/officeart/2005/8/layout/default"/>
    <dgm:cxn modelId="{B658890F-1866-4727-A2A4-1F760B5FE782}" type="presOf" srcId="{4922B2E2-34BD-43EB-879D-0FD005FDC87F}" destId="{8E38765A-ED8F-4480-9E7C-A76A867AB5DC}" srcOrd="0" destOrd="0" presId="urn:microsoft.com/office/officeart/2005/8/layout/default"/>
    <dgm:cxn modelId="{F1BD9818-4465-4898-977C-60E7A78DADD3}" srcId="{F3DF63B5-CC00-437B-A482-CEEED49B5767}" destId="{6CFBECFC-F9A9-4B12-B624-E95266F4097D}" srcOrd="4" destOrd="0" parTransId="{FD4F4C9E-5F27-45F8-9770-D2355337EB19}" sibTransId="{9515C322-9F7E-4EBF-BA37-D4F5AC15012A}"/>
    <dgm:cxn modelId="{0E54532B-5333-4216-8B0D-CD9A566A5D45}" type="presOf" srcId="{FC719F08-DFFD-4D33-9BE8-55B46DBCEA35}" destId="{AB653215-AFE9-46D0-AAE9-399C5E1A68D7}" srcOrd="0" destOrd="0" presId="urn:microsoft.com/office/officeart/2005/8/layout/default"/>
    <dgm:cxn modelId="{580A7A40-6B9A-4755-9656-FCB9C6B26F06}" srcId="{F3DF63B5-CC00-437B-A482-CEEED49B5767}" destId="{16328327-C7AF-4160-9E50-D170FC2E0F60}" srcOrd="5" destOrd="0" parTransId="{1AA261DC-E09A-491F-B964-7108617069DA}" sibTransId="{A7B52C36-75AE-47AA-98F2-116369722469}"/>
    <dgm:cxn modelId="{A7E00672-F58E-47BC-AEBD-CF8DC18B1F76}" type="presOf" srcId="{16328327-C7AF-4160-9E50-D170FC2E0F60}" destId="{A0C13C2E-498A-4E67-B8F5-6C4FBE7EEC7E}" srcOrd="0" destOrd="0" presId="urn:microsoft.com/office/officeart/2005/8/layout/default"/>
    <dgm:cxn modelId="{04F6F482-AA88-48FD-BA4C-40C98F08E0AF}" type="presOf" srcId="{6CFBECFC-F9A9-4B12-B624-E95266F4097D}" destId="{74B5262F-69CF-4BA1-8795-579DF678CD28}" srcOrd="0" destOrd="0" presId="urn:microsoft.com/office/officeart/2005/8/layout/default"/>
    <dgm:cxn modelId="{ED764E88-C0DC-4697-B678-026A9391331E}" srcId="{F3DF63B5-CC00-437B-A482-CEEED49B5767}" destId="{D00639AE-8CE4-4E19-A64C-FBFEABEBF856}" srcOrd="1" destOrd="0" parTransId="{603CC3F4-A6AD-4566-990E-87ED5814D613}" sibTransId="{EDE8FA37-D41B-4E71-ADD4-0A0A6939B955}"/>
    <dgm:cxn modelId="{5B657D94-A778-4D51-B03D-27164311598F}" type="presOf" srcId="{D00639AE-8CE4-4E19-A64C-FBFEABEBF856}" destId="{9B4CB611-BF8F-4684-8EFE-826D71CBF415}" srcOrd="0" destOrd="0" presId="urn:microsoft.com/office/officeart/2005/8/layout/default"/>
    <dgm:cxn modelId="{4B14E89B-8952-492A-89CB-A8DB42227AA4}" srcId="{F3DF63B5-CC00-437B-A482-CEEED49B5767}" destId="{FC719F08-DFFD-4D33-9BE8-55B46DBCEA35}" srcOrd="0" destOrd="0" parTransId="{96017AEA-0E1C-4A4D-80D5-8F0FAED9EE95}" sibTransId="{B3036323-8933-4EB6-A3CE-9B97F242C96D}"/>
    <dgm:cxn modelId="{AB4AC2DB-A72A-48F2-9A36-40D6110FB9FE}" srcId="{F3DF63B5-CC00-437B-A482-CEEED49B5767}" destId="{4922B2E2-34BD-43EB-879D-0FD005FDC87F}" srcOrd="2" destOrd="0" parTransId="{3D023434-2D31-4316-870A-684449AD2C29}" sibTransId="{A349FE46-EF97-4083-BDD4-3159AF1DD424}"/>
    <dgm:cxn modelId="{1FE990F0-AB3C-47FC-A401-E7D9EE3328FA}" srcId="{F3DF63B5-CC00-437B-A482-CEEED49B5767}" destId="{58F06E67-877E-419D-A430-2C85A58E4CE5}" srcOrd="3" destOrd="0" parTransId="{52B58261-A17F-4E7C-9AF9-C34854D328C3}" sibTransId="{04B65537-2E5A-42BA-A073-5AEB20D10F98}"/>
    <dgm:cxn modelId="{7FDB1E07-F883-4C07-B8AE-2A14F8DED294}" type="presParOf" srcId="{5AE5985B-B7AD-4E80-9D1F-53FD7DC3CE06}" destId="{AB653215-AFE9-46D0-AAE9-399C5E1A68D7}" srcOrd="0" destOrd="0" presId="urn:microsoft.com/office/officeart/2005/8/layout/default"/>
    <dgm:cxn modelId="{8DB48689-49BE-47E9-99C2-67F5A985975F}" type="presParOf" srcId="{5AE5985B-B7AD-4E80-9D1F-53FD7DC3CE06}" destId="{110C89BE-FFBF-45CA-B97F-3DD66B89A3F6}" srcOrd="1" destOrd="0" presId="urn:microsoft.com/office/officeart/2005/8/layout/default"/>
    <dgm:cxn modelId="{5A38E8B4-E11D-483F-A9C0-93A7CC2B082A}" type="presParOf" srcId="{5AE5985B-B7AD-4E80-9D1F-53FD7DC3CE06}" destId="{9B4CB611-BF8F-4684-8EFE-826D71CBF415}" srcOrd="2" destOrd="0" presId="urn:microsoft.com/office/officeart/2005/8/layout/default"/>
    <dgm:cxn modelId="{49E603F5-FA1C-4FB4-8F7F-42FBB7D6F0CA}" type="presParOf" srcId="{5AE5985B-B7AD-4E80-9D1F-53FD7DC3CE06}" destId="{97F7339C-75F4-431B-A694-6FCCE0ECF05C}" srcOrd="3" destOrd="0" presId="urn:microsoft.com/office/officeart/2005/8/layout/default"/>
    <dgm:cxn modelId="{CA37F6E5-57E5-404C-8D3B-D5860F16BFAD}" type="presParOf" srcId="{5AE5985B-B7AD-4E80-9D1F-53FD7DC3CE06}" destId="{8E38765A-ED8F-4480-9E7C-A76A867AB5DC}" srcOrd="4" destOrd="0" presId="urn:microsoft.com/office/officeart/2005/8/layout/default"/>
    <dgm:cxn modelId="{ECAA47B1-44E4-4C0E-9F2F-7F41F14F0560}" type="presParOf" srcId="{5AE5985B-B7AD-4E80-9D1F-53FD7DC3CE06}" destId="{82FB03B9-2393-46C0-8486-C883F5DED9FC}" srcOrd="5" destOrd="0" presId="urn:microsoft.com/office/officeart/2005/8/layout/default"/>
    <dgm:cxn modelId="{4D817CDB-2A5D-41EA-A2F6-EFF333658533}" type="presParOf" srcId="{5AE5985B-B7AD-4E80-9D1F-53FD7DC3CE06}" destId="{658A7CD8-F2D7-408F-A7BC-B35BFF4E0498}" srcOrd="6" destOrd="0" presId="urn:microsoft.com/office/officeart/2005/8/layout/default"/>
    <dgm:cxn modelId="{BFD60003-7EB7-4034-8F28-5737A9B60E52}" type="presParOf" srcId="{5AE5985B-B7AD-4E80-9D1F-53FD7DC3CE06}" destId="{B69A8B34-587C-4BEA-9FFE-DE519AEA42B5}" srcOrd="7" destOrd="0" presId="urn:microsoft.com/office/officeart/2005/8/layout/default"/>
    <dgm:cxn modelId="{3DD48CFB-EDC0-4D23-BEDE-7FA8FBC73014}" type="presParOf" srcId="{5AE5985B-B7AD-4E80-9D1F-53FD7DC3CE06}" destId="{74B5262F-69CF-4BA1-8795-579DF678CD28}" srcOrd="8" destOrd="0" presId="urn:microsoft.com/office/officeart/2005/8/layout/default"/>
    <dgm:cxn modelId="{702B2E8A-851B-4908-BCB6-04B8F23AD80B}" type="presParOf" srcId="{5AE5985B-B7AD-4E80-9D1F-53FD7DC3CE06}" destId="{86ACF0FD-F0D6-4077-ABD8-F47E654CD8CD}" srcOrd="9" destOrd="0" presId="urn:microsoft.com/office/officeart/2005/8/layout/default"/>
    <dgm:cxn modelId="{CDD7A348-D4F2-4E03-9D7E-47C04DC52D5E}" type="presParOf" srcId="{5AE5985B-B7AD-4E80-9D1F-53FD7DC3CE06}" destId="{A0C13C2E-498A-4E67-B8F5-6C4FBE7EEC7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8888E5-A31C-4BAD-809D-3E992283E07F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0437AA8-D491-4C70-B35D-09304FF1A0B9}">
      <dgm:prSet/>
      <dgm:spPr/>
      <dgm:t>
        <a:bodyPr/>
        <a:lstStyle/>
        <a:p>
          <a:r>
            <a:rPr lang="en-US"/>
            <a:t>HGT.02</a:t>
          </a:r>
        </a:p>
      </dgm:t>
    </dgm:pt>
    <dgm:pt modelId="{DFE79D6B-F555-42B9-95AE-0C7B281249D8}" type="parTrans" cxnId="{C4EC90C9-80C9-496B-BF2E-146B79AEDB23}">
      <dgm:prSet/>
      <dgm:spPr/>
      <dgm:t>
        <a:bodyPr/>
        <a:lstStyle/>
        <a:p>
          <a:endParaRPr lang="en-US"/>
        </a:p>
      </dgm:t>
    </dgm:pt>
    <dgm:pt modelId="{0EE54A30-5B7F-41D0-B131-58416DDD9938}" type="sibTrans" cxnId="{C4EC90C9-80C9-496B-BF2E-146B79AEDB23}">
      <dgm:prSet/>
      <dgm:spPr/>
      <dgm:t>
        <a:bodyPr/>
        <a:lstStyle/>
        <a:p>
          <a:endParaRPr lang="en-US"/>
        </a:p>
      </dgm:t>
    </dgm:pt>
    <dgm:pt modelId="{857A2FD2-8607-4851-B147-DB6A9B88B2D0}">
      <dgm:prSet/>
      <dgm:spPr/>
      <dgm:t>
        <a:bodyPr/>
        <a:lstStyle/>
        <a:p>
          <a:r>
            <a:rPr lang="en-US"/>
            <a:t>Przygotowywanie i wydawanie dań</a:t>
          </a:r>
        </a:p>
      </dgm:t>
    </dgm:pt>
    <dgm:pt modelId="{3EA181F0-5599-4208-9D93-C1333AE31C96}" type="parTrans" cxnId="{820BC4B0-1FB7-45B0-A9A5-0C89D588812D}">
      <dgm:prSet/>
      <dgm:spPr/>
      <dgm:t>
        <a:bodyPr/>
        <a:lstStyle/>
        <a:p>
          <a:endParaRPr lang="en-US"/>
        </a:p>
      </dgm:t>
    </dgm:pt>
    <dgm:pt modelId="{5AC0C470-0CC3-4E8A-91D2-F3A70C607A7C}" type="sibTrans" cxnId="{820BC4B0-1FB7-45B0-A9A5-0C89D588812D}">
      <dgm:prSet/>
      <dgm:spPr/>
      <dgm:t>
        <a:bodyPr/>
        <a:lstStyle/>
        <a:p>
          <a:endParaRPr lang="en-US"/>
        </a:p>
      </dgm:t>
    </dgm:pt>
    <dgm:pt modelId="{4AF753C9-F1F5-48FB-A39C-C718FC694A77}" type="pres">
      <dgm:prSet presAssocID="{3D8888E5-A31C-4BAD-809D-3E992283E07F}" presName="Name0" presStyleCnt="0">
        <dgm:presLayoutVars>
          <dgm:dir/>
          <dgm:animLvl val="lvl"/>
          <dgm:resizeHandles val="exact"/>
        </dgm:presLayoutVars>
      </dgm:prSet>
      <dgm:spPr/>
    </dgm:pt>
    <dgm:pt modelId="{20DB0B69-B4C6-44EF-9EB1-B19C8A1CA60F}" type="pres">
      <dgm:prSet presAssocID="{857A2FD2-8607-4851-B147-DB6A9B88B2D0}" presName="boxAndChildren" presStyleCnt="0"/>
      <dgm:spPr/>
    </dgm:pt>
    <dgm:pt modelId="{67A934C9-4D77-480C-AA61-D9554E95E8E7}" type="pres">
      <dgm:prSet presAssocID="{857A2FD2-8607-4851-B147-DB6A9B88B2D0}" presName="parentTextBox" presStyleLbl="node1" presStyleIdx="0" presStyleCnt="2"/>
      <dgm:spPr/>
    </dgm:pt>
    <dgm:pt modelId="{98D4BBF9-B9EB-4246-95D3-D0BB6BF855E9}" type="pres">
      <dgm:prSet presAssocID="{0EE54A30-5B7F-41D0-B131-58416DDD9938}" presName="sp" presStyleCnt="0"/>
      <dgm:spPr/>
    </dgm:pt>
    <dgm:pt modelId="{A4FC1CF3-1073-4DD5-9DC9-AF42388AB787}" type="pres">
      <dgm:prSet presAssocID="{D0437AA8-D491-4C70-B35D-09304FF1A0B9}" presName="arrowAndChildren" presStyleCnt="0"/>
      <dgm:spPr/>
    </dgm:pt>
    <dgm:pt modelId="{AB2E566A-EB30-44B1-9B09-A44F06F12A48}" type="pres">
      <dgm:prSet presAssocID="{D0437AA8-D491-4C70-B35D-09304FF1A0B9}" presName="parentTextArrow" presStyleLbl="node1" presStyleIdx="1" presStyleCnt="2"/>
      <dgm:spPr/>
    </dgm:pt>
  </dgm:ptLst>
  <dgm:cxnLst>
    <dgm:cxn modelId="{4058A291-5EE3-4A2E-B30B-6539BFC4F982}" type="presOf" srcId="{857A2FD2-8607-4851-B147-DB6A9B88B2D0}" destId="{67A934C9-4D77-480C-AA61-D9554E95E8E7}" srcOrd="0" destOrd="0" presId="urn:microsoft.com/office/officeart/2005/8/layout/process4"/>
    <dgm:cxn modelId="{B6C49D9F-4D26-45F6-9F96-CE63099F8B6D}" type="presOf" srcId="{3D8888E5-A31C-4BAD-809D-3E992283E07F}" destId="{4AF753C9-F1F5-48FB-A39C-C718FC694A77}" srcOrd="0" destOrd="0" presId="urn:microsoft.com/office/officeart/2005/8/layout/process4"/>
    <dgm:cxn modelId="{820BC4B0-1FB7-45B0-A9A5-0C89D588812D}" srcId="{3D8888E5-A31C-4BAD-809D-3E992283E07F}" destId="{857A2FD2-8607-4851-B147-DB6A9B88B2D0}" srcOrd="1" destOrd="0" parTransId="{3EA181F0-5599-4208-9D93-C1333AE31C96}" sibTransId="{5AC0C470-0CC3-4E8A-91D2-F3A70C607A7C}"/>
    <dgm:cxn modelId="{83C9C0C8-33E4-4B85-A000-4D9283BD8177}" type="presOf" srcId="{D0437AA8-D491-4C70-B35D-09304FF1A0B9}" destId="{AB2E566A-EB30-44B1-9B09-A44F06F12A48}" srcOrd="0" destOrd="0" presId="urn:microsoft.com/office/officeart/2005/8/layout/process4"/>
    <dgm:cxn modelId="{C4EC90C9-80C9-496B-BF2E-146B79AEDB23}" srcId="{3D8888E5-A31C-4BAD-809D-3E992283E07F}" destId="{D0437AA8-D491-4C70-B35D-09304FF1A0B9}" srcOrd="0" destOrd="0" parTransId="{DFE79D6B-F555-42B9-95AE-0C7B281249D8}" sibTransId="{0EE54A30-5B7F-41D0-B131-58416DDD9938}"/>
    <dgm:cxn modelId="{CD8C1A56-26FD-49B8-94E3-DC63E210CCCF}" type="presParOf" srcId="{4AF753C9-F1F5-48FB-A39C-C718FC694A77}" destId="{20DB0B69-B4C6-44EF-9EB1-B19C8A1CA60F}" srcOrd="0" destOrd="0" presId="urn:microsoft.com/office/officeart/2005/8/layout/process4"/>
    <dgm:cxn modelId="{B736558D-D405-4EFC-B2C4-10706FCF3E4A}" type="presParOf" srcId="{20DB0B69-B4C6-44EF-9EB1-B19C8A1CA60F}" destId="{67A934C9-4D77-480C-AA61-D9554E95E8E7}" srcOrd="0" destOrd="0" presId="urn:microsoft.com/office/officeart/2005/8/layout/process4"/>
    <dgm:cxn modelId="{0F13C98C-0EB9-443F-B538-5DA7A7E4D195}" type="presParOf" srcId="{4AF753C9-F1F5-48FB-A39C-C718FC694A77}" destId="{98D4BBF9-B9EB-4246-95D3-D0BB6BF855E9}" srcOrd="1" destOrd="0" presId="urn:microsoft.com/office/officeart/2005/8/layout/process4"/>
    <dgm:cxn modelId="{1A0C26F3-993A-49C6-9EEF-01AA8F2C7A01}" type="presParOf" srcId="{4AF753C9-F1F5-48FB-A39C-C718FC694A77}" destId="{A4FC1CF3-1073-4DD5-9DC9-AF42388AB787}" srcOrd="2" destOrd="0" presId="urn:microsoft.com/office/officeart/2005/8/layout/process4"/>
    <dgm:cxn modelId="{71198FA2-F8B3-4E4E-8E12-8C3D20808F5D}" type="presParOf" srcId="{A4FC1CF3-1073-4DD5-9DC9-AF42388AB787}" destId="{AB2E566A-EB30-44B1-9B09-A44F06F12A4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653215-AFE9-46D0-AAE9-399C5E1A68D7}">
      <dsp:nvSpPr>
        <dsp:cNvPr id="0" name=""/>
        <dsp:cNvSpPr/>
      </dsp:nvSpPr>
      <dsp:spPr>
        <a:xfrm>
          <a:off x="1210209" y="1022"/>
          <a:ext cx="2449472" cy="146968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ocenianie jakości produktów</a:t>
          </a:r>
        </a:p>
      </dsp:txBody>
      <dsp:txXfrm>
        <a:off x="1210209" y="1022"/>
        <a:ext cx="2449472" cy="1469683"/>
      </dsp:txXfrm>
    </dsp:sp>
    <dsp:sp modelId="{9B4CB611-BF8F-4684-8EFE-826D71CBF415}">
      <dsp:nvSpPr>
        <dsp:cNvPr id="0" name=""/>
        <dsp:cNvSpPr/>
      </dsp:nvSpPr>
      <dsp:spPr>
        <a:xfrm>
          <a:off x="3904630" y="1022"/>
          <a:ext cx="2449472" cy="146968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przechowywanie żywności</a:t>
          </a:r>
        </a:p>
      </dsp:txBody>
      <dsp:txXfrm>
        <a:off x="3904630" y="1022"/>
        <a:ext cx="2449472" cy="1469683"/>
      </dsp:txXfrm>
    </dsp:sp>
    <dsp:sp modelId="{8E38765A-ED8F-4480-9E7C-A76A867AB5DC}">
      <dsp:nvSpPr>
        <dsp:cNvPr id="0" name=""/>
        <dsp:cNvSpPr/>
      </dsp:nvSpPr>
      <dsp:spPr>
        <a:xfrm>
          <a:off x="6599050" y="1022"/>
          <a:ext cx="2449472" cy="146968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obróbka produktów i przygotowanie stanowiska pracy</a:t>
          </a:r>
        </a:p>
      </dsp:txBody>
      <dsp:txXfrm>
        <a:off x="6599050" y="1022"/>
        <a:ext cx="2449472" cy="1469683"/>
      </dsp:txXfrm>
    </dsp:sp>
    <dsp:sp modelId="{658A7CD8-F2D7-408F-A7BC-B35BFF4E0498}">
      <dsp:nvSpPr>
        <dsp:cNvPr id="0" name=""/>
        <dsp:cNvSpPr/>
      </dsp:nvSpPr>
      <dsp:spPr>
        <a:xfrm>
          <a:off x="1210209" y="1715653"/>
          <a:ext cx="2449472" cy="146968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obsługa sprzętu gastronomicznego</a:t>
          </a:r>
        </a:p>
      </dsp:txBody>
      <dsp:txXfrm>
        <a:off x="1210209" y="1715653"/>
        <a:ext cx="2449472" cy="1469683"/>
      </dsp:txXfrm>
    </dsp:sp>
    <dsp:sp modelId="{74B5262F-69CF-4BA1-8795-579DF678CD28}">
      <dsp:nvSpPr>
        <dsp:cNvPr id="0" name=""/>
        <dsp:cNvSpPr/>
      </dsp:nvSpPr>
      <dsp:spPr>
        <a:xfrm>
          <a:off x="3904630" y="1715653"/>
          <a:ext cx="2449472" cy="146968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przygotowanie dań zimnych, gorących i podstawowych deserów</a:t>
          </a:r>
        </a:p>
      </dsp:txBody>
      <dsp:txXfrm>
        <a:off x="3904630" y="1715653"/>
        <a:ext cx="2449472" cy="1469683"/>
      </dsp:txXfrm>
    </dsp:sp>
    <dsp:sp modelId="{A0C13C2E-498A-4E67-B8F5-6C4FBE7EEC7E}">
      <dsp:nvSpPr>
        <dsp:cNvPr id="0" name=""/>
        <dsp:cNvSpPr/>
      </dsp:nvSpPr>
      <dsp:spPr>
        <a:xfrm>
          <a:off x="6599050" y="1715653"/>
          <a:ext cx="2449472" cy="146968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wydawanie dań</a:t>
          </a:r>
        </a:p>
      </dsp:txBody>
      <dsp:txXfrm>
        <a:off x="6599050" y="1715653"/>
        <a:ext cx="2449472" cy="1469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A934C9-4D77-480C-AA61-D9554E95E8E7}">
      <dsp:nvSpPr>
        <dsp:cNvPr id="0" name=""/>
        <dsp:cNvSpPr/>
      </dsp:nvSpPr>
      <dsp:spPr>
        <a:xfrm>
          <a:off x="0" y="3438267"/>
          <a:ext cx="6117335" cy="22558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/>
            <a:t>Przygotowywanie i wydawanie dań</a:t>
          </a:r>
        </a:p>
      </dsp:txBody>
      <dsp:txXfrm>
        <a:off x="0" y="3438267"/>
        <a:ext cx="6117335" cy="2255875"/>
      </dsp:txXfrm>
    </dsp:sp>
    <dsp:sp modelId="{AB2E566A-EB30-44B1-9B09-A44F06F12A48}">
      <dsp:nvSpPr>
        <dsp:cNvPr id="0" name=""/>
        <dsp:cNvSpPr/>
      </dsp:nvSpPr>
      <dsp:spPr>
        <a:xfrm rot="10800000">
          <a:off x="0" y="2568"/>
          <a:ext cx="6117335" cy="3469536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/>
            <a:t>HGT.02</a:t>
          </a:r>
        </a:p>
      </dsp:txBody>
      <dsp:txXfrm rot="10800000">
        <a:off x="0" y="2568"/>
        <a:ext cx="6117335" cy="2254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able, wooden, indoor, sitting&#10;&#10;Description generated with very high confidence">
            <a:extLst>
              <a:ext uri="{FF2B5EF4-FFF2-40B4-BE49-F238E27FC236}">
                <a16:creationId xmlns:a16="http://schemas.microsoft.com/office/drawing/2014/main" id="{D1523121-7A4B-4736-9F5E-083E1DED2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83" r="3316" b="9091"/>
          <a:stretch/>
        </p:blipFill>
        <p:spPr>
          <a:xfrm>
            <a:off x="2562726" y="1"/>
            <a:ext cx="9629274" cy="6857999"/>
          </a:xfrm>
          <a:prstGeom prst="rect">
            <a:avLst/>
          </a:prstGeom>
        </p:spPr>
      </p:pic>
      <p:sp>
        <p:nvSpPr>
          <p:cNvPr id="48" name="Freeform: Shape 25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: Shape 27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4672" y="342006"/>
            <a:ext cx="3879232" cy="2248122"/>
          </a:xfrm>
        </p:spPr>
        <p:txBody>
          <a:bodyPr anchor="b">
            <a:normAutofit/>
          </a:bodyPr>
          <a:lstStyle/>
          <a:p>
            <a:pPr algn="l"/>
            <a:r>
              <a:rPr lang="en-US" sz="8000" err="1">
                <a:cs typeface="Calibri Light"/>
              </a:rPr>
              <a:t>Kucharz</a:t>
            </a:r>
            <a:endParaRPr lang="en-US" sz="8000"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3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A picture containing indoor, filled, cake, display&#10;&#10;Description generated with very high confidence">
            <a:extLst>
              <a:ext uri="{FF2B5EF4-FFF2-40B4-BE49-F238E27FC236}">
                <a16:creationId xmlns:a16="http://schemas.microsoft.com/office/drawing/2014/main" id="{59414DB8-7E69-477F-BD83-350EBEA36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708" b="1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Picture 4" descr="A picture containing indoor, table, sitting, man&#10;&#10;Description generated with very high confidence">
            <a:extLst>
              <a:ext uri="{FF2B5EF4-FFF2-40B4-BE49-F238E27FC236}">
                <a16:creationId xmlns:a16="http://schemas.microsoft.com/office/drawing/2014/main" id="{215DD722-0DBA-48CA-B7E7-F27A80B68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" b="197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Picture 5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1C6488A0-BEC9-402B-8406-4EBBEA82A1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60" r="2" b="4653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4" name="Freeform: Shape 15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17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E4A432-5D12-4BC1-8FDC-082D00875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08760"/>
            <a:ext cx="342900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Targi Expo Sweet Warszawa</a:t>
            </a:r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A picture containing indoor, table, food, counter&#10;&#10;Description generated with very high confidence">
            <a:extLst>
              <a:ext uri="{FF2B5EF4-FFF2-40B4-BE49-F238E27FC236}">
                <a16:creationId xmlns:a16="http://schemas.microsoft.com/office/drawing/2014/main" id="{9A4D0A80-248E-406E-ACDF-9F9C71C9A2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235" r="-3" b="26833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27" name="Rectangle 21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930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FF0EE-4CCB-4DF0-A42E-DEC33515E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365760"/>
            <a:ext cx="9912072" cy="118840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Opis zawodu</a:t>
            </a:r>
          </a:p>
        </p:txBody>
      </p:sp>
      <p:sp>
        <p:nvSpPr>
          <p:cNvPr id="57" name="Freeform: Shape 49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0670" y="2"/>
            <a:ext cx="1191330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Freeform: Shape 51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986" y="1690688"/>
            <a:ext cx="3668014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Freeform: Shape 53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075332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1EC83-15D9-484F-9A9F-EF4ADC451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174358"/>
            <a:ext cx="7731642" cy="40454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24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Kucharz, jest osobą zajmującą się </a:t>
            </a:r>
            <a:r>
              <a:rPr lang="pl-PL" sz="2400">
                <a:solidFill>
                  <a:schemeClr val="bg1"/>
                </a:solidFill>
              </a:rPr>
              <a:t>profesjonalnie </a:t>
            </a:r>
            <a:r>
              <a:rPr lang="pl-PL" sz="24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przygotowaniem potraw</a:t>
            </a:r>
            <a:r>
              <a:rPr lang="pl-PL" sz="2400">
                <a:solidFill>
                  <a:schemeClr val="bg1"/>
                </a:solidFill>
              </a:rPr>
              <a:t>. Do jego zadań należy planowanie i opracowywanie receptur serwowanych dań, deserów, czy ciast. Kucharz odpowiedzialny jest za dobranie surowców i półproduktów do przyrządzenia potrawy oraz za ich obróbkę ręczną, mechaniczną i termiczną. Od wykonawcy tego zawodu oczekuje się znajomości wielu kultur kulinarnych, wysublimowanego smaku oraz atrakcyjnego serwowania przygotowanych przez niego dań. Największy sukces w zawodzie, osiągają Ci, dla których gotowanie jest, nie tylko pracą, ale przede wszystkim pasją, którą chcą dzielić się z innymi.</a:t>
            </a:r>
            <a:endParaRPr lang="pl-PL" sz="2400" kern="1200">
              <a:solidFill>
                <a:schemeClr val="bg1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5109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66">
            <a:extLst>
              <a:ext uri="{FF2B5EF4-FFF2-40B4-BE49-F238E27FC236}">
                <a16:creationId xmlns:a16="http://schemas.microsoft.com/office/drawing/2014/main" id="{475A45CE-7164-4413-9B69-6C911D3E6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68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4" descr="A pot that is sitting on a wooden table&#10;&#10;Description generated with high confidence">
            <a:extLst>
              <a:ext uri="{FF2B5EF4-FFF2-40B4-BE49-F238E27FC236}">
                <a16:creationId xmlns:a16="http://schemas.microsoft.com/office/drawing/2014/main" id="{31B79B17-E10F-494F-AA6F-41E4E6491A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r="1" b="9993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DC24CF-7975-417B-B4F4-26883266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10258732" cy="2147520"/>
          </a:xfrm>
        </p:spPr>
        <p:txBody>
          <a:bodyPr anchor="b">
            <a:normAutofit/>
          </a:bodyPr>
          <a:lstStyle/>
          <a:p>
            <a:r>
              <a:rPr lang="en-US" sz="6000">
                <a:solidFill>
                  <a:schemeClr val="bg1"/>
                </a:solidFill>
                <a:cs typeface="Calibri Light"/>
              </a:rPr>
              <a:t>Umiejętności zawodowe</a:t>
            </a:r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101" name="Rectangle 70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72">
            <a:extLst>
              <a:ext uri="{FF2B5EF4-FFF2-40B4-BE49-F238E27FC236}">
                <a16:creationId xmlns:a16="http://schemas.microsoft.com/office/drawing/2014/main" id="{657A9F6A-BC1D-4C9E-9BE3-C7497A2AA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027809ED-5DE3-494F-A280-6A371B66C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6">
              <a:extLst>
                <a:ext uri="{FF2B5EF4-FFF2-40B4-BE49-F238E27FC236}">
                  <a16:creationId xmlns:a16="http://schemas.microsoft.com/office/drawing/2014/main" id="{73E2BBD9-9647-42B1-A683-0A30BA65F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4">
              <a:extLst>
                <a:ext uri="{FF2B5EF4-FFF2-40B4-BE49-F238E27FC236}">
                  <a16:creationId xmlns:a16="http://schemas.microsoft.com/office/drawing/2014/main" id="{D839F8D1-3578-47BB-A774-C373285137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66">
              <a:extLst>
                <a:ext uri="{FF2B5EF4-FFF2-40B4-BE49-F238E27FC236}">
                  <a16:creationId xmlns:a16="http://schemas.microsoft.com/office/drawing/2014/main" id="{5945941B-ECB6-43CA-9019-B10583743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64">
              <a:extLst>
                <a:ext uri="{FF2B5EF4-FFF2-40B4-BE49-F238E27FC236}">
                  <a16:creationId xmlns:a16="http://schemas.microsoft.com/office/drawing/2014/main" id="{79885345-2271-4344-A4D1-2935078A7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66">
              <a:extLst>
                <a:ext uri="{FF2B5EF4-FFF2-40B4-BE49-F238E27FC236}">
                  <a16:creationId xmlns:a16="http://schemas.microsoft.com/office/drawing/2014/main" id="{BCFFA94E-F9BE-401C-ABA2-A9CF45280C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4">
              <a:extLst>
                <a:ext uri="{FF2B5EF4-FFF2-40B4-BE49-F238E27FC236}">
                  <a16:creationId xmlns:a16="http://schemas.microsoft.com/office/drawing/2014/main" id="{B3D7947B-48B6-43A7-99D8-A6B3D98C1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6">
              <a:extLst>
                <a:ext uri="{FF2B5EF4-FFF2-40B4-BE49-F238E27FC236}">
                  <a16:creationId xmlns:a16="http://schemas.microsoft.com/office/drawing/2014/main" id="{3DBCD25F-F864-414C-9AB9-26AE553B17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4">
              <a:extLst>
                <a:ext uri="{FF2B5EF4-FFF2-40B4-BE49-F238E27FC236}">
                  <a16:creationId xmlns:a16="http://schemas.microsoft.com/office/drawing/2014/main" id="{2075FAC6-F7C8-4E0B-9609-EC01A72F0F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id="{8224C3F2-4222-4C4F-BFD6-CB5D02D8FC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4">
              <a:extLst>
                <a:ext uri="{FF2B5EF4-FFF2-40B4-BE49-F238E27FC236}">
                  <a16:creationId xmlns:a16="http://schemas.microsoft.com/office/drawing/2014/main" id="{BE3B26FE-4188-4FC9-A39B-0769C1B36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6">
              <a:extLst>
                <a:ext uri="{FF2B5EF4-FFF2-40B4-BE49-F238E27FC236}">
                  <a16:creationId xmlns:a16="http://schemas.microsoft.com/office/drawing/2014/main" id="{818F9337-8812-4117-B868-6E7B0D51C5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4">
              <a:extLst>
                <a:ext uri="{FF2B5EF4-FFF2-40B4-BE49-F238E27FC236}">
                  <a16:creationId xmlns:a16="http://schemas.microsoft.com/office/drawing/2014/main" id="{E0422CE2-E40B-437F-93E9-D97AB1329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7ADFF71D-87CE-4CCC-A7A3-B0E7AE8EF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64">
              <a:extLst>
                <a:ext uri="{FF2B5EF4-FFF2-40B4-BE49-F238E27FC236}">
                  <a16:creationId xmlns:a16="http://schemas.microsoft.com/office/drawing/2014/main" id="{0B824915-A223-4BA7-BC93-59327EC69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6">
              <a:extLst>
                <a:ext uri="{FF2B5EF4-FFF2-40B4-BE49-F238E27FC236}">
                  <a16:creationId xmlns:a16="http://schemas.microsoft.com/office/drawing/2014/main" id="{8DB2D54C-0C09-4E26-A66C-486AEBC87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64">
              <a:extLst>
                <a:ext uri="{FF2B5EF4-FFF2-40B4-BE49-F238E27FC236}">
                  <a16:creationId xmlns:a16="http://schemas.microsoft.com/office/drawing/2014/main" id="{AE2144FF-6FF9-4E15-8439-13792A1FD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6">
              <a:extLst>
                <a:ext uri="{FF2B5EF4-FFF2-40B4-BE49-F238E27FC236}">
                  <a16:creationId xmlns:a16="http://schemas.microsoft.com/office/drawing/2014/main" id="{7F483164-F2C5-49DF-BE31-D6ADF8DD3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4">
              <a:extLst>
                <a:ext uri="{FF2B5EF4-FFF2-40B4-BE49-F238E27FC236}">
                  <a16:creationId xmlns:a16="http://schemas.microsoft.com/office/drawing/2014/main" id="{1AA63474-EEA6-42DA-99F3-6CA74F37A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6">
              <a:extLst>
                <a:ext uri="{FF2B5EF4-FFF2-40B4-BE49-F238E27FC236}">
                  <a16:creationId xmlns:a16="http://schemas.microsoft.com/office/drawing/2014/main" id="{9A82580B-353A-487C-B4E0-384FD3E04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2" name="Rectangle 94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3405386-F11F-4867-9B55-BA35E850AA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0113171"/>
              </p:ext>
            </p:extLst>
          </p:nvPr>
        </p:nvGraphicFramePr>
        <p:xfrm>
          <a:off x="1166649" y="3379979"/>
          <a:ext cx="10258733" cy="3186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44062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996291-D666-4EBB-8148-D51DA1BD6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4610093" cy="4064925"/>
          </a:xfrm>
        </p:spPr>
        <p:txBody>
          <a:bodyPr anchor="ctr">
            <a:normAutofit/>
          </a:bodyPr>
          <a:lstStyle/>
          <a:p>
            <a:r>
              <a:rPr lang="en-US" sz="5000" b="1" i="1">
                <a:ea typeface="+mj-lt"/>
                <a:cs typeface="+mj-lt"/>
              </a:rPr>
              <a:t>W </a:t>
            </a:r>
            <a:r>
              <a:rPr lang="en-US" sz="5000" b="1" i="1" err="1">
                <a:ea typeface="+mj-lt"/>
                <a:cs typeface="+mj-lt"/>
              </a:rPr>
              <a:t>zawodzie</a:t>
            </a:r>
            <a:r>
              <a:rPr lang="en-US" sz="5000" b="1" i="1">
                <a:ea typeface="+mj-lt"/>
                <a:cs typeface="+mj-lt"/>
              </a:rPr>
              <a:t> </a:t>
            </a:r>
            <a:r>
              <a:rPr lang="en-US" sz="5000" b="1" i="1" err="1">
                <a:ea typeface="+mj-lt"/>
                <a:cs typeface="+mj-lt"/>
              </a:rPr>
              <a:t>kucharz</a:t>
            </a:r>
            <a:r>
              <a:rPr lang="en-US" sz="5000" b="1" i="1">
                <a:ea typeface="+mj-lt"/>
                <a:cs typeface="+mj-lt"/>
              </a:rPr>
              <a:t>, </a:t>
            </a:r>
            <a:r>
              <a:rPr lang="en-US" sz="5000" b="1" i="1" err="1">
                <a:ea typeface="+mj-lt"/>
                <a:cs typeface="+mj-lt"/>
              </a:rPr>
              <a:t>wyodrębniono</a:t>
            </a:r>
            <a:r>
              <a:rPr lang="en-US" sz="5000" b="1" i="1">
                <a:ea typeface="+mj-lt"/>
                <a:cs typeface="+mj-lt"/>
              </a:rPr>
              <a:t> </a:t>
            </a:r>
            <a:r>
              <a:rPr lang="en-US" sz="5000" b="1" i="1" err="1">
                <a:ea typeface="+mj-lt"/>
                <a:cs typeface="+mj-lt"/>
              </a:rPr>
              <a:t>jedną</a:t>
            </a:r>
            <a:r>
              <a:rPr lang="en-US" sz="5000" b="1" i="1">
                <a:ea typeface="+mj-lt"/>
                <a:cs typeface="+mj-lt"/>
              </a:rPr>
              <a:t> </a:t>
            </a:r>
            <a:r>
              <a:rPr lang="en-US" sz="5000" b="1" i="1" err="1">
                <a:ea typeface="+mj-lt"/>
                <a:cs typeface="+mj-lt"/>
              </a:rPr>
              <a:t>kwalifikację</a:t>
            </a:r>
            <a:r>
              <a:rPr lang="en-US" sz="5000" b="1" i="1">
                <a:ea typeface="+mj-lt"/>
                <a:cs typeface="+mj-lt"/>
              </a:rPr>
              <a:t>:</a:t>
            </a:r>
            <a:endParaRPr lang="en-US" sz="5000" b="1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78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8" name="Content Placeholder 2">
            <a:extLst>
              <a:ext uri="{FF2B5EF4-FFF2-40B4-BE49-F238E27FC236}">
                <a16:creationId xmlns:a16="http://schemas.microsoft.com/office/drawing/2014/main" id="{6857757A-810D-4C5C-9B79-E073D383DE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6375101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3468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group of people preparing food in a kitchen&#10;&#10;Description generated with very high confidence">
            <a:extLst>
              <a:ext uri="{FF2B5EF4-FFF2-40B4-BE49-F238E27FC236}">
                <a16:creationId xmlns:a16="http://schemas.microsoft.com/office/drawing/2014/main" id="{7141D434-7E7E-42E5-9841-411BD7F9B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9" r="-2" b="-2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Picture 6" descr="A person and person cooking in a kitchen preparing food&#10;&#10;Description generated with very high confidence">
            <a:extLst>
              <a:ext uri="{FF2B5EF4-FFF2-40B4-BE49-F238E27FC236}">
                <a16:creationId xmlns:a16="http://schemas.microsoft.com/office/drawing/2014/main" id="{D4F5971B-BB2A-4299-A339-2A2207E4F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6" r="14976" b="-2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0" name="Picture 10" descr="A group of people preparing food in a kitchen&#10;&#10;Description generated with very high confidence">
            <a:extLst>
              <a:ext uri="{FF2B5EF4-FFF2-40B4-BE49-F238E27FC236}">
                <a16:creationId xmlns:a16="http://schemas.microsoft.com/office/drawing/2014/main" id="{3FCED727-CA29-4325-B162-4A5BE21993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" r="4" b="4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4" name="Freeform: Shape 16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18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B99A2C-CD9C-4C37-8B66-813790B97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08760"/>
            <a:ext cx="4061603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 err="1">
                <a:latin typeface="+mj-lt"/>
                <a:ea typeface="+mj-ea"/>
                <a:cs typeface="+mj-cs"/>
              </a:rPr>
              <a:t>Pracownie</a:t>
            </a:r>
            <a:r>
              <a:rPr lang="en-US" sz="4000" b="1" kern="1200"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err="1">
                <a:latin typeface="+mj-lt"/>
                <a:ea typeface="+mj-ea"/>
                <a:cs typeface="+mj-cs"/>
              </a:rPr>
              <a:t>gastronomiczne</a:t>
            </a:r>
            <a:endParaRPr lang="en-US" sz="4000" b="1" kern="1200" err="1">
              <a:latin typeface="+mj-lt"/>
              <a:cs typeface="Calibri Light"/>
            </a:endParaRPr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8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A6321D37-2BBD-42EB-90ED-91117CCCEA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4" r="20362" b="-2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27" name="Rectangle 22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183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6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group of people standing in a kitchen preparing food&#10;&#10;Description generated with very high confidence">
            <a:extLst>
              <a:ext uri="{FF2B5EF4-FFF2-40B4-BE49-F238E27FC236}">
                <a16:creationId xmlns:a16="http://schemas.microsoft.com/office/drawing/2014/main" id="{21C82B93-E36F-4585-BBB0-473EFC7E3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7" r="2" b="2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2" name="Picture 12" descr="A group of people standing in a kitchen preparing food&#10;&#10;Description generated with very high confidence">
            <a:extLst>
              <a:ext uri="{FF2B5EF4-FFF2-40B4-BE49-F238E27FC236}">
                <a16:creationId xmlns:a16="http://schemas.microsoft.com/office/drawing/2014/main" id="{C9770C98-F7AB-4C6C-B9B9-EE71BD433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5" r="5000" b="-4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0" name="Picture 10" descr="A white plate topped with a piece of food&#10;&#10;Description generated with very high confidence">
            <a:extLst>
              <a:ext uri="{FF2B5EF4-FFF2-40B4-BE49-F238E27FC236}">
                <a16:creationId xmlns:a16="http://schemas.microsoft.com/office/drawing/2014/main" id="{28324333-8509-4195-8B00-304E0E5361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2" r="2" b="2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8" name="Freeform: Shape 18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B7CC06-A886-42F8-A67E-BB35EA45F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08760"/>
            <a:ext cx="342900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 err="1">
                <a:latin typeface="+mj-lt"/>
                <a:ea typeface="+mj-ea"/>
                <a:cs typeface="+mj-cs"/>
              </a:rPr>
              <a:t>Warsztaty</a:t>
            </a:r>
            <a:r>
              <a:rPr lang="en-US" sz="4000" b="1" kern="1200"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err="1">
                <a:latin typeface="+mj-lt"/>
                <a:ea typeface="+mj-ea"/>
                <a:cs typeface="+mj-cs"/>
              </a:rPr>
              <a:t>kulinarne</a:t>
            </a:r>
            <a:r>
              <a:rPr lang="en-US" sz="4000" b="1" kern="1200">
                <a:latin typeface="+mj-lt"/>
                <a:ea typeface="+mj-ea"/>
                <a:cs typeface="+mj-cs"/>
              </a:rPr>
              <a:t> - "</a:t>
            </a:r>
            <a:r>
              <a:rPr lang="en-US" sz="4000" b="1" kern="1200" err="1">
                <a:latin typeface="+mj-lt"/>
                <a:ea typeface="+mj-ea"/>
                <a:cs typeface="+mj-cs"/>
              </a:rPr>
              <a:t>Improwizacje</a:t>
            </a:r>
            <a:r>
              <a:rPr lang="en-US" sz="4000" b="1" kern="1200"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err="1">
                <a:latin typeface="+mj-lt"/>
                <a:ea typeface="+mj-ea"/>
                <a:cs typeface="+mj-cs"/>
              </a:rPr>
              <a:t>na</a:t>
            </a:r>
            <a:r>
              <a:rPr lang="en-US" sz="4000" b="1" kern="1200"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err="1">
                <a:latin typeface="+mj-lt"/>
                <a:ea typeface="+mj-ea"/>
                <a:cs typeface="+mj-cs"/>
              </a:rPr>
              <a:t>talerzu</a:t>
            </a:r>
            <a:r>
              <a:rPr lang="en-US" sz="4000" b="1" kern="1200">
                <a:latin typeface="+mj-lt"/>
                <a:ea typeface="+mj-ea"/>
                <a:cs typeface="+mj-cs"/>
              </a:rPr>
              <a:t>"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late of food&#10;&#10;Description generated with very high confidence">
            <a:extLst>
              <a:ext uri="{FF2B5EF4-FFF2-40B4-BE49-F238E27FC236}">
                <a16:creationId xmlns:a16="http://schemas.microsoft.com/office/drawing/2014/main" id="{F94D9DA4-0EA8-4A2C-A8B5-310654B1AC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8" r="12502" b="-3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160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02E5CEE-91F4-469A-8DB0-B083D4E6D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group of people preparing food in a kitchen&#10;&#10;Description generated with very high confidence">
            <a:extLst>
              <a:ext uri="{FF2B5EF4-FFF2-40B4-BE49-F238E27FC236}">
                <a16:creationId xmlns:a16="http://schemas.microsoft.com/office/drawing/2014/main" id="{50A2B152-5D8A-49D9-8B99-40B05A43C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26" r="12967" b="1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Picture 6" descr="A group of people standing in a kitchen preparing food&#10;&#10;Description generated with very high confidence">
            <a:extLst>
              <a:ext uri="{FF2B5EF4-FFF2-40B4-BE49-F238E27FC236}">
                <a16:creationId xmlns:a16="http://schemas.microsoft.com/office/drawing/2014/main" id="{1A796FEA-6868-4FA3-A548-23102F1574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" r="25181" b="4"/>
          <a:stretch/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27" name="Picture 27" descr="A boy is preparing food in a kitchen&#10;&#10;Description generated with high confidence">
            <a:extLst>
              <a:ext uri="{FF2B5EF4-FFF2-40B4-BE49-F238E27FC236}">
                <a16:creationId xmlns:a16="http://schemas.microsoft.com/office/drawing/2014/main" id="{58904D0D-42CD-4BCC-9476-91791B53FE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14" r="5255" b="-4"/>
          <a:stretch/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E2AC6510-3E38-4777-B5FF-489AB2AFC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01E4E464-521F-49A9-8D9D-6F6979C45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4E361A-3C27-4424-A359-6D4F6015F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7048"/>
            <a:ext cx="5020056" cy="27706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Warsztaty kulinarne - "Cynamonowy zawrót głowy"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CD565B-6ECC-4F9F-9651-D9B02A7EB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9" descr="A person preparing food on a table&#10;&#10;Description generated with very high confidence">
            <a:extLst>
              <a:ext uri="{FF2B5EF4-FFF2-40B4-BE49-F238E27FC236}">
                <a16:creationId xmlns:a16="http://schemas.microsoft.com/office/drawing/2014/main" id="{C0782B17-A646-4EBF-B00B-E3C14E901C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599" r="5" b="5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52DEE4C-2D60-4B27-8ABB-1D595DF08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121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1657FC10-E0EB-4FFC-BF49-B02E509AB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01" r="24010" b="1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5202FFA-44AA-41FF-948A-8F7CBE278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534" r="9723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0" name="Picture 10" descr="A group of people standing in a kitchen preparing food&#10;&#10;Description generated with very high confidence">
            <a:extLst>
              <a:ext uri="{FF2B5EF4-FFF2-40B4-BE49-F238E27FC236}">
                <a16:creationId xmlns:a16="http://schemas.microsoft.com/office/drawing/2014/main" id="{53836263-6326-4F42-997A-6EE553B93F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58" r="11563" b="-2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B497B8-922E-4A4E-B85B-FF7044DAB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48" y="1206835"/>
            <a:ext cx="342900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 kern="1200" err="1">
                <a:latin typeface="+mj-lt"/>
                <a:ea typeface="+mj-ea"/>
                <a:cs typeface="+mj-cs"/>
              </a:rPr>
              <a:t>Międzynarodowy</a:t>
            </a:r>
            <a:r>
              <a:rPr lang="en-US" sz="3400" b="1" kern="1200"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err="1">
                <a:latin typeface="+mj-lt"/>
                <a:ea typeface="+mj-ea"/>
                <a:cs typeface="+mj-cs"/>
              </a:rPr>
              <a:t>konkurs</a:t>
            </a:r>
            <a:r>
              <a:rPr lang="en-US" sz="3400" b="1" kern="1200"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err="1">
                <a:latin typeface="+mj-lt"/>
                <a:ea typeface="+mj-ea"/>
                <a:cs typeface="+mj-cs"/>
              </a:rPr>
              <a:t>kulinarny</a:t>
            </a:r>
            <a:endParaRPr lang="en-US" sz="3400" b="1" kern="1200" err="1">
              <a:latin typeface="+mj-lt"/>
              <a:cs typeface="Calibri Ligh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8" descr="A person cutting food on a table&#10;&#10;Description generated with high confidence">
            <a:extLst>
              <a:ext uri="{FF2B5EF4-FFF2-40B4-BE49-F238E27FC236}">
                <a16:creationId xmlns:a16="http://schemas.microsoft.com/office/drawing/2014/main" id="{30ED9DA7-D3D5-4676-B077-7BCAF490EF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94" r="-2" b="-2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515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table topped with plates of food on a plate&#10;&#10;Description generated with very high confidence">
            <a:extLst>
              <a:ext uri="{FF2B5EF4-FFF2-40B4-BE49-F238E27FC236}">
                <a16:creationId xmlns:a16="http://schemas.microsoft.com/office/drawing/2014/main" id="{607FABA5-B396-44AD-9B03-11D6E32175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6" r="4" b="2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Picture 4" descr="A group of people sitting at a table with a birthday cake&#10;&#10;Description generated with very high confidence">
            <a:extLst>
              <a:ext uri="{FF2B5EF4-FFF2-40B4-BE49-F238E27FC236}">
                <a16:creationId xmlns:a16="http://schemas.microsoft.com/office/drawing/2014/main" id="{4B64DC81-3B9A-4457-B9E8-DC2CD8456B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6" r="10305" b="-1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Picture 5" descr="A group of people preparing food in a kitchen&#10;&#10;Description generated with very high confidence">
            <a:extLst>
              <a:ext uri="{FF2B5EF4-FFF2-40B4-BE49-F238E27FC236}">
                <a16:creationId xmlns:a16="http://schemas.microsoft.com/office/drawing/2014/main" id="{5D0D36AE-294F-44AD-8B26-625AB108F5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2" r="413" b="-1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DD845-FA9E-4F74-AE60-D40C89220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08760"/>
            <a:ext cx="342900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Warsztaty kulinarne z dietetykiem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A person holding a plate of food&#10;&#10;Description generated with very high confidence">
            <a:extLst>
              <a:ext uri="{FF2B5EF4-FFF2-40B4-BE49-F238E27FC236}">
                <a16:creationId xmlns:a16="http://schemas.microsoft.com/office/drawing/2014/main" id="{BD352D43-87F7-4285-B3BD-9C5D36EA0E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74" r="1266" b="-1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735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8DE5B37C81E6A48980440D6FF5AF403" ma:contentTypeVersion="5" ma:contentTypeDescription="Utwórz nowy dokument." ma:contentTypeScope="" ma:versionID="ead54cabef9a809ba23104ae07dbbc3b">
  <xsd:schema xmlns:xsd="http://www.w3.org/2001/XMLSchema" xmlns:xs="http://www.w3.org/2001/XMLSchema" xmlns:p="http://schemas.microsoft.com/office/2006/metadata/properties" xmlns:ns2="eabe59be-2e3c-405f-9f30-b2745091ea16" xmlns:ns3="21633c97-f11c-4d4f-ba60-a7d4e2554d8a" targetNamespace="http://schemas.microsoft.com/office/2006/metadata/properties" ma:root="true" ma:fieldsID="b54ae86deee70de5f6a29c9bcc4ae6f3" ns2:_="" ns3:_="">
    <xsd:import namespace="eabe59be-2e3c-405f-9f30-b2745091ea16"/>
    <xsd:import namespace="21633c97-f11c-4d4f-ba60-a7d4e2554d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be59be-2e3c-405f-9f30-b2745091e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633c97-f11c-4d4f-ba60-a7d4e2554d8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595C43-0BD0-413A-A687-3F5350F93AC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5650716-4CA6-4CD2-B416-F41E43043E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D0E616-94CB-4EC3-A43C-B38E527D81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be59be-2e3c-405f-9f30-b2745091ea16"/>
    <ds:schemaRef ds:uri="21633c97-f11c-4d4f-ba60-a7d4e2554d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Panoramiczny</PresentationFormat>
  <Slides>10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office theme</vt:lpstr>
      <vt:lpstr>Kucharz</vt:lpstr>
      <vt:lpstr>Opis zawodu</vt:lpstr>
      <vt:lpstr>Umiejętności zawodowe</vt:lpstr>
      <vt:lpstr>W zawodzie kucharz, wyodrębniono jedną kwalifikację:</vt:lpstr>
      <vt:lpstr>Pracownie gastronomiczne</vt:lpstr>
      <vt:lpstr>Warsztaty kulinarne - "Improwizacje na talerzu"</vt:lpstr>
      <vt:lpstr>Warsztaty kulinarne - "Cynamonowy zawrót głowy"</vt:lpstr>
      <vt:lpstr>Międzynarodowy konkurs kulinarny</vt:lpstr>
      <vt:lpstr>Warsztaty kulinarne z dietetykiem</vt:lpstr>
      <vt:lpstr>Targi Expo Sweet Warszawa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25</cp:revision>
  <dcterms:created xsi:type="dcterms:W3CDTF">2020-05-09T19:08:41Z</dcterms:created>
  <dcterms:modified xsi:type="dcterms:W3CDTF">2020-05-25T19:57:31Z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0x010100E8DE5B37C81E6A48980440D6FF5AF403</vt:lpwstr>
  </property>
</Properties>
</file>